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256" r:id="rId2"/>
    <p:sldId id="283" r:id="rId3"/>
    <p:sldId id="305" r:id="rId4"/>
    <p:sldId id="275" r:id="rId5"/>
    <p:sldId id="295" r:id="rId6"/>
    <p:sldId id="298" r:id="rId7"/>
    <p:sldId id="301" r:id="rId8"/>
    <p:sldId id="27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00" autoAdjust="0"/>
  </p:normalViewPr>
  <p:slideViewPr>
    <p:cSldViewPr>
      <p:cViewPr varScale="1">
        <p:scale>
          <a:sx n="65" d="100"/>
          <a:sy n="65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98A386-2EE3-4C7D-8F22-9E90F1CEDDA0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4F2FB5-F694-4F61-A97D-AFEE6E17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8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F2FB5-F694-4F61-A97D-AFEE6E17AA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4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05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22655" algn="l"/>
              </a:tabLs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F2FB5-F694-4F61-A97D-AFEE6E17AA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0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51A82-7C68-4913-A9B9-3C4B9548AE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0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F2FB5-F694-4F61-A97D-AFEE6E17AA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20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F2FB5-F694-4F61-A97D-AFEE6E17AA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5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C3A9-889F-4D22-BD66-625DC22376C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AD279-EC40-4946-87A4-13E87CEF6D0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C3A9-889F-4D22-BD66-625DC22376C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D279-EC40-4946-87A4-13E87CEF6D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C3A9-889F-4D22-BD66-625DC22376C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D279-EC40-4946-87A4-13E87CEF6D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81C3A9-889F-4D22-BD66-625DC22376C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F7AD279-EC40-4946-87A4-13E87CEF6D0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C3A9-889F-4D22-BD66-625DC22376C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D279-EC40-4946-87A4-13E87CEF6D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C3A9-889F-4D22-BD66-625DC22376C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D279-EC40-4946-87A4-13E87CEF6D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D279-EC40-4946-87A4-13E87CEF6D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C3A9-889F-4D22-BD66-625DC22376C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C3A9-889F-4D22-BD66-625DC22376C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D279-EC40-4946-87A4-13E87CEF6D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C3A9-889F-4D22-BD66-625DC22376C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D279-EC40-4946-87A4-13E87CEF6D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81C3A9-889F-4D22-BD66-625DC22376C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AD279-EC40-4946-87A4-13E87CEF6D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C3A9-889F-4D22-BD66-625DC22376C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AD279-EC40-4946-87A4-13E87CEF6D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81C3A9-889F-4D22-BD66-625DC22376C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F7AD279-EC40-4946-87A4-13E87CEF6D0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s.fs.fed.us/pubs/4054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/>
              <a:t>A Collaborative, Adaptive Effort</a:t>
            </a:r>
          </a:p>
          <a:p>
            <a:endParaRPr lang="en-US" sz="3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North Shore Restoration Project</a:t>
            </a:r>
            <a:endParaRPr lang="en-US" sz="4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•Collaboration across Public and Private lands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•Adaptive Management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•Framework for Climate Change Adaptation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1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Challenges and Strategies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3" b="20212"/>
          <a:stretch/>
        </p:blipFill>
        <p:spPr>
          <a:xfrm>
            <a:off x="1600200" y="3733800"/>
            <a:ext cx="5105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Desired Condition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4" b="16221"/>
          <a:stretch/>
        </p:blipFill>
        <p:spPr>
          <a:xfrm>
            <a:off x="4685071" y="2422525"/>
            <a:ext cx="3818161" cy="302894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Why Here, Why Now?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Existing Condition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252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512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How do we address landscape level problems?</a:t>
            </a:r>
            <a:endParaRPr lang="en-US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53713"/>
              </p:ext>
            </p:extLst>
          </p:nvPr>
        </p:nvGraphicFramePr>
        <p:xfrm>
          <a:off x="914400" y="1981200"/>
          <a:ext cx="2238375" cy="1575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3600"/>
                <a:gridCol w="596900"/>
                <a:gridCol w="777875"/>
              </a:tblGrid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Ownership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Acres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Private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105,588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48,175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48,358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Tribal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30,369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Lake County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30,294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b="11105"/>
          <a:stretch/>
        </p:blipFill>
        <p:spPr bwMode="auto">
          <a:xfrm>
            <a:off x="457200" y="1066800"/>
            <a:ext cx="8149604" cy="538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941" y="2438400"/>
            <a:ext cx="6558118" cy="3505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How do we 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ncrease capacity for restoration?</a:t>
            </a:r>
            <a:endParaRPr lang="en-US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828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Adaptive  Management Process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65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2482" y="6438812"/>
            <a:ext cx="611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Swanston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Janowiak 2012; </a:t>
            </a:r>
            <a:r>
              <a:rPr lang="en-US" dirty="0" smtClean="0">
                <a:latin typeface="Calibri" pitchFamily="34" charset="0"/>
                <a:cs typeface="Calibri" pitchFamily="34" charset="0"/>
                <a:hlinkClick r:id="rId3"/>
              </a:rPr>
              <a:t>www.nrs.fs.fed.us/pubs/40543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ircular Arrow 8"/>
          <p:cNvSpPr/>
          <p:nvPr/>
        </p:nvSpPr>
        <p:spPr>
          <a:xfrm>
            <a:off x="1898839" y="1579772"/>
            <a:ext cx="5351049" cy="4827537"/>
          </a:xfrm>
          <a:prstGeom prst="circularArrow">
            <a:avLst>
              <a:gd name="adj1" fmla="val 5544"/>
              <a:gd name="adj2" fmla="val 330680"/>
              <a:gd name="adj3" fmla="val 13864123"/>
              <a:gd name="adj4" fmla="val 17332518"/>
              <a:gd name="adj5" fmla="val 5757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3369493" y="1472977"/>
            <a:ext cx="2409740" cy="1352055"/>
            <a:chOff x="2971797" y="118831"/>
            <a:chExt cx="2994511" cy="1862359"/>
          </a:xfr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Rounded Rectangle 22"/>
            <p:cNvSpPr/>
            <p:nvPr/>
          </p:nvSpPr>
          <p:spPr>
            <a:xfrm>
              <a:off x="2971797" y="118831"/>
              <a:ext cx="2994511" cy="186235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5"/>
            <p:cNvSpPr/>
            <p:nvPr/>
          </p:nvSpPr>
          <p:spPr>
            <a:xfrm>
              <a:off x="3062710" y="209744"/>
              <a:ext cx="2812685" cy="16805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1. </a:t>
              </a:r>
              <a:r>
                <a:rPr lang="en-US" sz="2400" b="1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DEFINE</a:t>
              </a:r>
              <a:r>
                <a:rPr lang="en-US" sz="2400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area of interest, management objectives, etc</a:t>
              </a:r>
              <a:r>
                <a:rPr lang="en-US" sz="2400" kern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. </a:t>
              </a:r>
              <a:endParaRPr lang="en-US" sz="2400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65330" y="2966621"/>
            <a:ext cx="2409740" cy="1352055"/>
            <a:chOff x="6073299" y="2176219"/>
            <a:chExt cx="2994511" cy="1862359"/>
          </a:xfr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ounded Rectangle 20"/>
            <p:cNvSpPr/>
            <p:nvPr/>
          </p:nvSpPr>
          <p:spPr>
            <a:xfrm>
              <a:off x="6073299" y="2176219"/>
              <a:ext cx="2994511" cy="186235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7"/>
            <p:cNvSpPr/>
            <p:nvPr/>
          </p:nvSpPr>
          <p:spPr>
            <a:xfrm>
              <a:off x="6164212" y="2267132"/>
              <a:ext cx="2812685" cy="16805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2. </a:t>
              </a:r>
              <a:r>
                <a:rPr lang="en-US" sz="2400" b="1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ASSESS</a:t>
              </a:r>
              <a:r>
                <a:rPr lang="en-US" sz="2400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climate change impacts and vulnerabilities.</a:t>
              </a:r>
              <a:endParaRPr lang="en-US" sz="2400" kern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70395" y="4782652"/>
            <a:ext cx="2409740" cy="1352055"/>
            <a:chOff x="5333991" y="4677673"/>
            <a:chExt cx="2994511" cy="1862359"/>
          </a:xfr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9" name="Rounded Rectangle 18"/>
            <p:cNvSpPr/>
            <p:nvPr/>
          </p:nvSpPr>
          <p:spPr>
            <a:xfrm>
              <a:off x="5333991" y="4677673"/>
              <a:ext cx="2994511" cy="186235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9"/>
            <p:cNvSpPr/>
            <p:nvPr/>
          </p:nvSpPr>
          <p:spPr>
            <a:xfrm>
              <a:off x="5424904" y="4768586"/>
              <a:ext cx="2812685" cy="16805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3. </a:t>
              </a:r>
              <a:r>
                <a:rPr lang="en-US" sz="2400" b="1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EVALUATE</a:t>
              </a:r>
              <a:r>
                <a:rPr lang="en-US" sz="2400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management objectives given climate impacts.</a:t>
              </a:r>
              <a:endParaRPr lang="en-US" sz="2400" kern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34277" y="4739866"/>
            <a:ext cx="2409740" cy="1437629"/>
            <a:chOff x="815496" y="4618738"/>
            <a:chExt cx="2994511" cy="1980231"/>
          </a:xfr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7" name="Rounded Rectangle 16"/>
            <p:cNvSpPr/>
            <p:nvPr/>
          </p:nvSpPr>
          <p:spPr>
            <a:xfrm>
              <a:off x="815496" y="4618738"/>
              <a:ext cx="2994511" cy="198023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1"/>
            <p:cNvSpPr/>
            <p:nvPr/>
          </p:nvSpPr>
          <p:spPr>
            <a:xfrm>
              <a:off x="912163" y="4715405"/>
              <a:ext cx="2801177" cy="17868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4. </a:t>
              </a:r>
              <a:r>
                <a:rPr lang="en-US" sz="2400" b="1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IDENTIFY</a:t>
              </a:r>
              <a:r>
                <a:rPr lang="en-US" sz="2400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and implement adaptation approaches. </a:t>
              </a:r>
              <a:endParaRPr lang="en-US" sz="2400" kern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3000" y="2900619"/>
            <a:ext cx="2409740" cy="1352055"/>
            <a:chOff x="152395" y="2100038"/>
            <a:chExt cx="2994511" cy="1862359"/>
          </a:xfr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5" name="Rounded Rectangle 14"/>
            <p:cNvSpPr/>
            <p:nvPr/>
          </p:nvSpPr>
          <p:spPr>
            <a:xfrm>
              <a:off x="152395" y="2100038"/>
              <a:ext cx="2994511" cy="186235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3"/>
            <p:cNvSpPr/>
            <p:nvPr/>
          </p:nvSpPr>
          <p:spPr>
            <a:xfrm>
              <a:off x="243308" y="2190951"/>
              <a:ext cx="2812685" cy="16805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5. </a:t>
              </a:r>
              <a:r>
                <a:rPr lang="en-US" sz="2400" b="1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MONITOR</a:t>
              </a:r>
              <a:r>
                <a:rPr lang="en-US" sz="2400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and evaluate effectiveness.</a:t>
              </a:r>
              <a:endParaRPr lang="en-US" sz="2400" kern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5" name="Content Placeholder 2"/>
          <p:cNvSpPr>
            <a:spLocks noGrp="1"/>
          </p:cNvSpPr>
          <p:nvPr>
            <p:ph idx="4294967295"/>
          </p:nvPr>
        </p:nvSpPr>
        <p:spPr>
          <a:xfrm>
            <a:off x="429770" y="1355634"/>
            <a:ext cx="2655795" cy="11588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Adaptation Framework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5660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How do we incorporate climate change?</a:t>
            </a:r>
            <a:endParaRPr lang="en-US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•</a:t>
            </a:r>
            <a:endParaRPr lang="en-US" sz="3300" dirty="0"/>
          </a:p>
          <a:p>
            <a:pPr marL="0" indent="0">
              <a:buNone/>
            </a:pPr>
            <a:endParaRPr lang="en-US" sz="31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974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Summary</a:t>
            </a:r>
            <a:endParaRPr lang="en-US" sz="3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935" b="5925"/>
          <a:stretch/>
        </p:blipFill>
        <p:spPr>
          <a:xfrm>
            <a:off x="1143000" y="1191547"/>
            <a:ext cx="2481943" cy="3154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 b="45156"/>
          <a:stretch/>
        </p:blipFill>
        <p:spPr>
          <a:xfrm>
            <a:off x="1474303" y="4544347"/>
            <a:ext cx="5777662" cy="1884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t="3292"/>
          <a:stretch/>
        </p:blipFill>
        <p:spPr>
          <a:xfrm>
            <a:off x="5410200" y="1190204"/>
            <a:ext cx="2286001" cy="315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Questions?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1">
      <a:dk1>
        <a:sysClr val="windowText" lastClr="000000"/>
      </a:dk1>
      <a:lt1>
        <a:sysClr val="window" lastClr="FFFFFF"/>
      </a:lt1>
      <a:dk2>
        <a:srgbClr val="54A838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3784</TotalTime>
  <Words>145</Words>
  <Application>Microsoft Office PowerPoint</Application>
  <PresentationFormat>On-screen Show (4:3)</PresentationFormat>
  <Paragraphs>55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Constantia</vt:lpstr>
      <vt:lpstr>Times New Roman</vt:lpstr>
      <vt:lpstr>Wingdings 2</vt:lpstr>
      <vt:lpstr>Paper</vt:lpstr>
      <vt:lpstr>North Shore Restoration Project</vt:lpstr>
      <vt:lpstr>Challenges and Strategies</vt:lpstr>
      <vt:lpstr>Why Here, Why Now?</vt:lpstr>
      <vt:lpstr>How do we address landscape level problems?</vt:lpstr>
      <vt:lpstr>How do we increase capacity for restoration?</vt:lpstr>
      <vt:lpstr>How do we incorporate climate change?</vt:lpstr>
      <vt:lpstr>Summary</vt:lpstr>
      <vt:lpstr>Questions?</vt:lpstr>
    </vt:vector>
  </TitlesOfParts>
  <Company>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Restoring Lake Superior’s North Shore Forest</dc:title>
  <dc:creator>USDA Forest Service</dc:creator>
  <cp:lastModifiedBy>Bartol, Rebecca -FS</cp:lastModifiedBy>
  <cp:revision>109</cp:revision>
  <cp:lastPrinted>2016-04-19T20:27:09Z</cp:lastPrinted>
  <dcterms:created xsi:type="dcterms:W3CDTF">2015-04-16T18:40:28Z</dcterms:created>
  <dcterms:modified xsi:type="dcterms:W3CDTF">2016-04-20T03:03:26Z</dcterms:modified>
</cp:coreProperties>
</file>