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91" r:id="rId5"/>
    <p:sldId id="284" r:id="rId6"/>
    <p:sldId id="290" r:id="rId7"/>
    <p:sldId id="288" r:id="rId8"/>
    <p:sldId id="292" r:id="rId9"/>
    <p:sldId id="286" r:id="rId10"/>
    <p:sldId id="287" r:id="rId11"/>
    <p:sldId id="289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B1"/>
    <a:srgbClr val="34FA92"/>
    <a:srgbClr val="988675"/>
    <a:srgbClr val="5F5C5A"/>
    <a:srgbClr val="C6D9F1"/>
    <a:srgbClr val="376092"/>
    <a:srgbClr val="94B8DC"/>
    <a:srgbClr val="648FC4"/>
    <a:srgbClr val="70A3C2"/>
    <a:srgbClr val="729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62400"/>
            <a:ext cx="914400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3">
                <a:lumMod val="40000"/>
                <a:lumOff val="6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1470025"/>
          </a:xfrm>
        </p:spPr>
        <p:txBody>
          <a:bodyPr>
            <a:noAutofit/>
          </a:bodyPr>
          <a:lstStyle>
            <a:lvl1pPr>
              <a:defRPr sz="6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7630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095661" y="3977574"/>
            <a:ext cx="1921329" cy="1650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5087252" y="3971568"/>
            <a:ext cx="1915885" cy="1656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28" y="4136110"/>
            <a:ext cx="1350290" cy="1350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3057071" y="3981955"/>
            <a:ext cx="1915886" cy="16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10" y="1377291"/>
            <a:ext cx="6847367" cy="1387173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363" y="5872273"/>
            <a:ext cx="866775" cy="8667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5400000">
            <a:off x="4326245" y="3200718"/>
            <a:ext cx="6857995" cy="454784"/>
          </a:xfrm>
          <a:prstGeom prst="rect">
            <a:avLst/>
          </a:prstGeom>
          <a:solidFill>
            <a:schemeClr val="accent3">
              <a:lumMod val="75000"/>
              <a:alpha val="72941"/>
            </a:schemeClr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329830" y="3306612"/>
            <a:ext cx="6857992" cy="242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5142945" y="2867584"/>
            <a:ext cx="6857998" cy="1122839"/>
          </a:xfrm>
          <a:prstGeom prst="rect">
            <a:avLst/>
          </a:prstGeom>
          <a:solidFill>
            <a:schemeClr val="accent3">
              <a:lumMod val="75000"/>
              <a:alpha val="73000"/>
            </a:schemeClr>
          </a:solidFill>
          <a:ln w="19050"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150430" y="2998211"/>
            <a:ext cx="6844240" cy="8478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2225"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864" y="95252"/>
            <a:ext cx="697523" cy="697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8172494" y="6033440"/>
            <a:ext cx="814375" cy="69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8170797" y="5300136"/>
            <a:ext cx="812067" cy="702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8169513" y="4565630"/>
            <a:ext cx="812068" cy="7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2941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  <a:solidFill>
            <a:srgbClr val="988675"/>
          </a:solidFill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1417719"/>
            <a:ext cx="3008313" cy="1187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1941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647" y="2595282"/>
            <a:ext cx="3008313" cy="4101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922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8835"/>
            <a:ext cx="5486400" cy="3880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90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922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90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1032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2275380" y="1449682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02854"/>
            <a:ext cx="8229600" cy="37786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38835"/>
            <a:ext cx="2057400" cy="5292443"/>
          </a:xfrm>
        </p:spPr>
        <p:txBody>
          <a:bodyPr vert="eaVert"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38835"/>
            <a:ext cx="6019800" cy="529244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118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530"/>
            <a:ext cx="8229600" cy="4150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rgbClr val="EDF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EDF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49"/>
            <a:ext cx="866775" cy="866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28044"/>
            <a:ext cx="4038600" cy="42089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28044"/>
            <a:ext cx="4038600" cy="42089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43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83400"/>
            <a:ext cx="4040188" cy="35266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43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83400"/>
            <a:ext cx="4041775" cy="35266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6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36902"/>
            <a:ext cx="9144000" cy="10965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7650"/>
            <a:ext cx="866775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12958"/>
          <a:stretch/>
        </p:blipFill>
        <p:spPr>
          <a:xfrm>
            <a:off x="7734869" y="154875"/>
            <a:ext cx="1237668" cy="1063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9854"/>
          <a:stretch/>
        </p:blipFill>
        <p:spPr>
          <a:xfrm>
            <a:off x="6405632" y="148870"/>
            <a:ext cx="1234161" cy="106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r="9454"/>
          <a:stretch/>
        </p:blipFill>
        <p:spPr>
          <a:xfrm>
            <a:off x="5061323" y="159257"/>
            <a:ext cx="1234162" cy="106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5948"/>
            <a:ext cx="9144000" cy="499730"/>
          </a:xfrm>
          <a:prstGeom prst="rect">
            <a:avLst/>
          </a:prstGeom>
          <a:solidFill>
            <a:schemeClr val="accent3">
              <a:lumMod val="75000"/>
              <a:alpha val="74118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36903"/>
            <a:ext cx="9144000" cy="2139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303" y="5840375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solidFill>
          <a:schemeClr val="accent3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890977"/>
            <a:ext cx="9144000" cy="499730"/>
          </a:xfrm>
          <a:prstGeom prst="rect">
            <a:avLst/>
          </a:prstGeom>
          <a:solidFill>
            <a:schemeClr val="accent3">
              <a:lumMod val="75000"/>
              <a:alpha val="73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027880"/>
            <a:ext cx="9144000" cy="2139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098" y="5914803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292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5485193" y="3201603"/>
            <a:ext cx="6857995" cy="454784"/>
          </a:xfrm>
          <a:prstGeom prst="rect">
            <a:avLst/>
          </a:prstGeom>
          <a:solidFill>
            <a:schemeClr val="accent3">
              <a:lumMod val="75000"/>
              <a:alpha val="72941"/>
            </a:schemeClr>
          </a:solidFill>
          <a:ln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5488778" y="3307497"/>
            <a:ext cx="6857992" cy="242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C6D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64" y="5904169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5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4" r:id="rId8"/>
    <p:sldLayoutId id="2147483663" r:id="rId9"/>
    <p:sldLayoutId id="2147483665" r:id="rId10"/>
    <p:sldLayoutId id="2147483655" r:id="rId11"/>
    <p:sldLayoutId id="2147483660" r:id="rId12"/>
    <p:sldLayoutId id="2147483656" r:id="rId13"/>
    <p:sldLayoutId id="2147483657" r:id="rId14"/>
    <p:sldLayoutId id="2147483661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sweb.nris.fs.fed.us/products/FSVeg_Spatial_Data_Analyzer/index.s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FSVeg Spatial Data Analyzer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Imputation, Climate, and More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5891349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Collaborative Restoration </a:t>
            </a:r>
            <a:r>
              <a:rPr lang="en-US" sz="2000" dirty="0" smtClean="0"/>
              <a:t>Workshop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>Denver, CO - April 2016</a:t>
            </a:r>
          </a:p>
        </p:txBody>
      </p:sp>
    </p:spTree>
    <p:extLst>
      <p:ext uri="{BB962C8B-B14F-4D97-AF65-F5344CB8AC3E}">
        <p14:creationId xmlns:p14="http://schemas.microsoft.com/office/powerpoint/2010/main" val="6975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Imputed Data: 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</a:t>
            </a:r>
            <a:r>
              <a:rPr lang="en-US" b="1" dirty="0"/>
              <a:t>wall-to-wall vegetation data </a:t>
            </a:r>
            <a:r>
              <a:rPr lang="en-US" dirty="0"/>
              <a:t>using various nearest neighbor imputations.</a:t>
            </a:r>
            <a:r>
              <a:rPr lang="en-US" b="1" dirty="0"/>
              <a:t> </a:t>
            </a:r>
          </a:p>
          <a:p>
            <a:r>
              <a:rPr lang="en-US" b="1" dirty="0"/>
              <a:t>Create alternatives</a:t>
            </a:r>
            <a:r>
              <a:rPr lang="en-US" dirty="0"/>
              <a:t> and model vegetation treatments (i.e. thinning) for NEPA analysis and impacts evaluation across the </a:t>
            </a:r>
            <a:r>
              <a:rPr lang="en-US" dirty="0" smtClean="0"/>
              <a:t>landscape.</a:t>
            </a:r>
            <a:endParaRPr lang="en-US" b="1" dirty="0"/>
          </a:p>
          <a:p>
            <a:r>
              <a:rPr lang="en-US" b="1" dirty="0"/>
              <a:t>Run models</a:t>
            </a:r>
            <a:r>
              <a:rPr lang="en-US" dirty="0"/>
              <a:t> to evaluate and compare alternatives on a landscape of data.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Analyzer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530"/>
            <a:ext cx="7800975" cy="4150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creation </a:t>
            </a:r>
            <a:r>
              <a:rPr lang="en-US" dirty="0" smtClean="0"/>
              <a:t>wizard </a:t>
            </a:r>
            <a:r>
              <a:rPr lang="en-US" dirty="0" smtClean="0"/>
              <a:t>provides easy access to corporate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Access to FVS ready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Spatial application </a:t>
            </a:r>
            <a:r>
              <a:rPr lang="en-US" dirty="0"/>
              <a:t>of FVS </a:t>
            </a:r>
            <a:r>
              <a:rPr lang="en-US" dirty="0" smtClean="0"/>
              <a:t>activities.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Spatial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display of FVS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results.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Calibrations and Computes carry forward to all </a:t>
            </a:r>
            <a:r>
              <a:rPr lang="en-US" dirty="0" smtClean="0"/>
              <a:t>alternatives.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Organized, transportable project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Ability to incorporate climate data into analysis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Ability to analyze landscape using Nearest Neighbor imputation.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73150"/>
            <a:ext cx="8102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Kathy Sleavin – Project </a:t>
            </a:r>
            <a:r>
              <a:rPr lang="en-US" sz="2400" dirty="0" smtClean="0"/>
              <a:t>Manager</a:t>
            </a:r>
            <a:endParaRPr lang="en-US" sz="2400" dirty="0"/>
          </a:p>
          <a:p>
            <a:r>
              <a:rPr lang="en-US" sz="2400" dirty="0"/>
              <a:t>Brenda Bowen – Account Manager</a:t>
            </a:r>
          </a:p>
          <a:p>
            <a:r>
              <a:rPr lang="en-US" sz="2400" dirty="0"/>
              <a:t>Lynne Bridgford – Lead Application Architect</a:t>
            </a:r>
          </a:p>
          <a:p>
            <a:r>
              <a:rPr lang="en-US" sz="2400" dirty="0"/>
              <a:t>Eric Twombly – Resource Specialist – Development and Support</a:t>
            </a:r>
          </a:p>
          <a:p>
            <a:r>
              <a:rPr lang="en-US" sz="2400" dirty="0"/>
              <a:t>Jonathan Marston – Development and Support</a:t>
            </a:r>
          </a:p>
          <a:p>
            <a:r>
              <a:rPr lang="en-US" sz="2400" dirty="0"/>
              <a:t>Steve Williams, Margaret </a:t>
            </a:r>
            <a:r>
              <a:rPr lang="en-US" sz="2400" dirty="0" smtClean="0"/>
              <a:t>Kirkeminde </a:t>
            </a:r>
            <a:r>
              <a:rPr lang="en-US" sz="2400" dirty="0"/>
              <a:t>-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63471"/>
            <a:ext cx="1029835" cy="848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218198"/>
            <a:ext cx="79986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hlinkClick r:id="rId3"/>
              </a:rPr>
              <a:t>http://fsweb.nris.fs.fed.us/products/FSVeg_Spatial_Data_Analyzer/index.shtml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20" y="5392695"/>
            <a:ext cx="1187552" cy="13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FSVeg Spatial Data Analyzer?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GIS analysis</a:t>
            </a:r>
            <a:r>
              <a:rPr lang="en-US" dirty="0" smtClean="0"/>
              <a:t> </a:t>
            </a:r>
            <a:r>
              <a:rPr lang="en-US" b="1" dirty="0" smtClean="0"/>
              <a:t>tool: </a:t>
            </a:r>
            <a:r>
              <a:rPr lang="en-US" dirty="0" smtClean="0"/>
              <a:t> Helps users </a:t>
            </a:r>
            <a:r>
              <a:rPr lang="en-US" dirty="0"/>
              <a:t>understand </a:t>
            </a:r>
            <a:r>
              <a:rPr lang="en-US" dirty="0" smtClean="0"/>
              <a:t>vegetation </a:t>
            </a:r>
            <a:r>
              <a:rPr lang="en-US" dirty="0"/>
              <a:t>data through the use of the Forest Vegetation Simulator (FVS) and landscape analysis.</a:t>
            </a:r>
          </a:p>
          <a:p>
            <a:r>
              <a:rPr lang="en-US" b="1" dirty="0" smtClean="0"/>
              <a:t>Integrates Analysis:</a:t>
            </a:r>
            <a:r>
              <a:rPr lang="en-US" dirty="0" smtClean="0"/>
              <a:t> Uses Forest Service corporate data, growth models, other models and GIS mapping functions.</a:t>
            </a:r>
          </a:p>
          <a:p>
            <a:r>
              <a:rPr lang="en-US" b="1" dirty="0" smtClean="0"/>
              <a:t>Workflow:  </a:t>
            </a:r>
            <a:r>
              <a:rPr lang="en-US" dirty="0" smtClean="0"/>
              <a:t>Creates a structured environment for efficient workflow.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Extract and store </a:t>
            </a:r>
            <a:r>
              <a:rPr lang="en-US" dirty="0" smtClean="0"/>
              <a:t>corporate </a:t>
            </a:r>
            <a:r>
              <a:rPr lang="en-US" dirty="0" smtClean="0"/>
              <a:t>data in a project directory.</a:t>
            </a:r>
            <a:endParaRPr lang="en-US" dirty="0"/>
          </a:p>
          <a:p>
            <a:r>
              <a:rPr lang="en-US" dirty="0" smtClean="0"/>
              <a:t>Simulate growth </a:t>
            </a:r>
            <a:r>
              <a:rPr lang="en-US" dirty="0"/>
              <a:t>with </a:t>
            </a:r>
            <a:r>
              <a:rPr lang="en-US" dirty="0" smtClean="0"/>
              <a:t>FVS.</a:t>
            </a:r>
            <a:endParaRPr lang="en-US" dirty="0"/>
          </a:p>
          <a:p>
            <a:r>
              <a:rPr lang="en-US" dirty="0" smtClean="0"/>
              <a:t>Spatially apply </a:t>
            </a:r>
            <a:r>
              <a:rPr lang="en-US" dirty="0"/>
              <a:t>FVS </a:t>
            </a:r>
            <a:r>
              <a:rPr lang="en-US" dirty="0" err="1" smtClean="0"/>
              <a:t>addfiles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Treat, analyze and compare alternatives.</a:t>
            </a:r>
          </a:p>
          <a:p>
            <a:r>
              <a:rPr lang="en-US" dirty="0"/>
              <a:t>Spatially visualize FVS </a:t>
            </a:r>
            <a:r>
              <a:rPr lang="en-US" dirty="0" smtClean="0"/>
              <a:t>output.</a:t>
            </a:r>
            <a:endParaRPr lang="en-US" dirty="0"/>
          </a:p>
          <a:p>
            <a:r>
              <a:rPr lang="en-US" dirty="0" smtClean="0"/>
              <a:t>Utilize climate data in the FVS growth model.</a:t>
            </a:r>
          </a:p>
          <a:p>
            <a:r>
              <a:rPr lang="en-US" dirty="0" smtClean="0"/>
              <a:t>Create a fully populated landscape (</a:t>
            </a:r>
            <a:r>
              <a:rPr lang="en-US" dirty="0" err="1" smtClean="0"/>
              <a:t>yaImpute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Simulate Growth</a:t>
            </a:r>
            <a:br>
              <a:rPr lang="en-US" dirty="0" smtClean="0"/>
            </a:br>
            <a:r>
              <a:rPr lang="en-US" sz="3600" dirty="0" smtClean="0"/>
              <a:t>Uses </a:t>
            </a:r>
            <a:r>
              <a:rPr lang="en-US" sz="3600" dirty="0"/>
              <a:t>the Forest Vegetation Simulator (FVS)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8" y="5567215"/>
            <a:ext cx="4798450" cy="1012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Grows data from inventory year to project implementation year and models future growth in 5 or 10 year increments. 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305800" cy="127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2800" dirty="0" smtClean="0"/>
          </a:p>
        </p:txBody>
      </p:sp>
      <p:pic>
        <p:nvPicPr>
          <p:cNvPr id="5" name="Picture 2" descr="Forest Vegetation Simulat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137" y="438912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4" descr="C:\DOCUME~1\jmarston\LOCALS~1\Temp\SNAGHTML3ebb5d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873" y="2578394"/>
            <a:ext cx="4570566" cy="181072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" y="2841268"/>
            <a:ext cx="3270155" cy="2500352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sp3d>
            <a:bevelT w="165100" prst="coolSlant"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42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Analyzer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305800" cy="127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5" y="2784619"/>
            <a:ext cx="2961317" cy="16306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C:\Users\jmarston\AppData\Local\Temp\1\SNAGHTMLbcc29a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27" y="2838706"/>
            <a:ext cx="3265870" cy="24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18" y="4764180"/>
            <a:ext cx="3061811" cy="149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0800000" flipV="1">
            <a:off x="271864" y="2308212"/>
            <a:ext cx="268089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Create Project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4363502" y="2308213"/>
            <a:ext cx="314089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Analyze Results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marston\AppData\Local\Temp\1\SNAGHTML15ae2e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53" y="5145642"/>
            <a:ext cx="3559109" cy="16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DOCUME~1\jmarston\LOCALS~1\Temp\SNAGHTML15cd56e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72" y="3502960"/>
            <a:ext cx="3042128" cy="29573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Applying Treatments</a:t>
            </a:r>
            <a:br>
              <a:rPr lang="en-US" dirty="0" smtClean="0"/>
            </a:br>
            <a:r>
              <a:rPr lang="en-US" sz="3100" dirty="0" smtClean="0"/>
              <a:t>Whole or Partial Stands</a:t>
            </a:r>
            <a:endParaRPr lang="en-US" sz="3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305800" cy="127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6" y="2537599"/>
            <a:ext cx="4212864" cy="29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7556" y="5541715"/>
            <a:ext cx="25039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Whole Polygon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61468" y="2529653"/>
            <a:ext cx="4591176" cy="3851050"/>
            <a:chOff x="3272415" y="1896330"/>
            <a:chExt cx="5269773" cy="4088711"/>
          </a:xfrm>
        </p:grpSpPr>
        <p:sp>
          <p:nvSpPr>
            <p:cNvPr id="32" name="TextBox 31"/>
            <p:cNvSpPr txBox="1"/>
            <p:nvPr/>
          </p:nvSpPr>
          <p:spPr>
            <a:xfrm>
              <a:off x="3272415" y="5615709"/>
              <a:ext cx="526977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Apply to Portions of a Stand</a:t>
              </a:r>
              <a:endParaRPr lang="en-US" dirty="0"/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548" y="1896330"/>
              <a:ext cx="5256640" cy="3590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1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GCM</a:t>
            </a:r>
            <a:r>
              <a:rPr lang="en-US" dirty="0" smtClean="0"/>
              <a:t>: Use any </a:t>
            </a:r>
            <a:r>
              <a:rPr lang="en-US" dirty="0" smtClean="0"/>
              <a:t>of </a:t>
            </a:r>
            <a:r>
              <a:rPr lang="en-US" dirty="0" smtClean="0"/>
              <a:t>17 Global Circulation Models (GCMs) within </a:t>
            </a:r>
            <a:r>
              <a:rPr lang="en-US" dirty="0"/>
              <a:t>FVS.</a:t>
            </a:r>
          </a:p>
          <a:p>
            <a:r>
              <a:rPr lang="en-US" b="1" dirty="0" smtClean="0"/>
              <a:t>No Action</a:t>
            </a:r>
            <a:r>
              <a:rPr lang="en-US" dirty="0" smtClean="0"/>
              <a:t>: Model </a:t>
            </a:r>
            <a:r>
              <a:rPr lang="en-US" dirty="0"/>
              <a:t>future decades and compare expected outcomes for selected </a:t>
            </a:r>
            <a:r>
              <a:rPr lang="en-US" dirty="0" smtClean="0"/>
              <a:t>GCMs in FVS vs. no FVS climate inputs.</a:t>
            </a:r>
            <a:endParaRPr lang="en-US" dirty="0"/>
          </a:p>
          <a:p>
            <a:r>
              <a:rPr lang="en-US" b="1" dirty="0" smtClean="0"/>
              <a:t>Proposed Treatment</a:t>
            </a:r>
            <a:r>
              <a:rPr lang="en-US" dirty="0" smtClean="0"/>
              <a:t>: Model </a:t>
            </a:r>
            <a:r>
              <a:rPr lang="en-US" dirty="0"/>
              <a:t>proposed treatment outcomes for </a:t>
            </a:r>
            <a:r>
              <a:rPr lang="en-US" dirty="0" smtClean="0"/>
              <a:t>selected </a:t>
            </a:r>
            <a:r>
              <a:rPr lang="en-US" dirty="0"/>
              <a:t>GCMs </a:t>
            </a:r>
            <a:r>
              <a:rPr lang="en-US" dirty="0" smtClean="0"/>
              <a:t>in FVS vs. no FVS climate inputs.</a:t>
            </a:r>
          </a:p>
          <a:p>
            <a:r>
              <a:rPr lang="en-US" b="1" dirty="0" smtClean="0"/>
              <a:t>Imputation: </a:t>
            </a:r>
            <a:r>
              <a:rPr lang="en-US" dirty="0" smtClean="0"/>
              <a:t>Utilize climate results on a landscape.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152" y="3075338"/>
            <a:ext cx="2718415" cy="3469392"/>
          </a:xfrm>
          <a:prstGeom prst="rect">
            <a:avLst/>
          </a:prstGeom>
          <a:effectLst>
            <a:outerShdw blurRad="50800" dist="50800" dir="30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118"/>
            <a:ext cx="8229600" cy="7285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Climate Result Evaluation</a:t>
            </a:r>
            <a:endParaRPr lang="en-US" dirty="0"/>
          </a:p>
        </p:txBody>
      </p:sp>
      <p:pic>
        <p:nvPicPr>
          <p:cNvPr id="1026" name="Picture 2" descr="C:\Users\jmarston\AppData\Local\Temp\1\SNAGHTML156549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9" y="2458986"/>
            <a:ext cx="3125037" cy="1385515"/>
          </a:xfrm>
          <a:prstGeom prst="rect">
            <a:avLst/>
          </a:prstGeom>
          <a:noFill/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5910" y="2032000"/>
            <a:ext cx="20201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GCM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347" y="2381516"/>
            <a:ext cx="2744258" cy="3469392"/>
          </a:xfrm>
          <a:prstGeom prst="rect">
            <a:avLst/>
          </a:prstGeom>
          <a:effectLst>
            <a:outerShdw blurRad="50800" dist="50800" dir="30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47" y="3915276"/>
            <a:ext cx="1622581" cy="15172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089" y="4417430"/>
            <a:ext cx="1622580" cy="16560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243" y="4901694"/>
            <a:ext cx="1940010" cy="16855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1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54199" y="3939337"/>
            <a:ext cx="26340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Variable and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24109" y="2013639"/>
            <a:ext cx="116269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Basal Area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SDI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8929" y="5468947"/>
            <a:ext cx="10200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50800" dist="76200" dir="8100000" algn="tr" rotWithShape="0">
                    <a:schemeClr val="tx2">
                      <a:alpha val="40000"/>
                    </a:schemeClr>
                  </a:outerShdw>
                </a:effectLst>
              </a:rPr>
              <a:t>Base FVS</a:t>
            </a:r>
            <a:endParaRPr lang="en-US" dirty="0">
              <a:solidFill>
                <a:schemeClr val="tx2"/>
              </a:solidFill>
              <a:effectLst>
                <a:outerShdw blurRad="50800" dist="76200" dir="8100000" algn="tr" rotWithShape="0">
                  <a:schemeClr val="tx2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8299" y="6166130"/>
            <a:ext cx="17441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Ensemble_rcp60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7805" y="6544730"/>
            <a:ext cx="17441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63500" dir="8100000" algn="tr" rotWithShape="0">
                    <a:prstClr val="black">
                      <a:alpha val="40000"/>
                    </a:prstClr>
                  </a:outerShdw>
                </a:effectLst>
              </a:rPr>
              <a:t>Ensemble_rcp85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1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Imputed Dataset</a:t>
            </a:r>
            <a:br>
              <a:rPr lang="en-US" dirty="0" smtClean="0"/>
            </a:br>
            <a:r>
              <a:rPr lang="en-US" sz="2700" dirty="0" smtClean="0"/>
              <a:t>Populating un-sampled stands with Nearest Neighbor methods</a:t>
            </a:r>
            <a:endParaRPr lang="en-US" sz="27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730" y="2599391"/>
            <a:ext cx="3889248" cy="36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64" y="2577354"/>
            <a:ext cx="3815215" cy="36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52288" y="6378407"/>
            <a:ext cx="2483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Sampled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6781" y="6396335"/>
            <a:ext cx="32541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Sampled and Imputed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218" y="252664"/>
            <a:ext cx="977070" cy="8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423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FSVeg Spatial Data Analyzer</vt:lpstr>
      <vt:lpstr>What is FSVeg Spatial Data Analyzer?</vt:lpstr>
      <vt:lpstr>What does it do?</vt:lpstr>
      <vt:lpstr>Simulate Growth Uses the Forest Vegetation Simulator (FVS)</vt:lpstr>
      <vt:lpstr>Data Analyzer</vt:lpstr>
      <vt:lpstr>Applying Treatments Whole or Partial Stands</vt:lpstr>
      <vt:lpstr>Climate Modeling</vt:lpstr>
      <vt:lpstr>Climate Result Evaluation</vt:lpstr>
      <vt:lpstr>Imputed Dataset Populating un-sampled stands with Nearest Neighbor methods</vt:lpstr>
      <vt:lpstr>Imputed Data: What can you do?</vt:lpstr>
      <vt:lpstr>Data Analyzer Benefits</vt:lpstr>
      <vt:lpstr>Thank You!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Bowen, Brenda J -FS</cp:lastModifiedBy>
  <cp:revision>71</cp:revision>
  <dcterms:created xsi:type="dcterms:W3CDTF">2013-06-27T21:58:29Z</dcterms:created>
  <dcterms:modified xsi:type="dcterms:W3CDTF">2016-04-18T23:58:25Z</dcterms:modified>
</cp:coreProperties>
</file>