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792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BB6B-F3AF-4096-A526-59D4FDC8185E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A069-F044-43F8-BCF8-FD80703D7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9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BB6B-F3AF-4096-A526-59D4FDC8185E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A069-F044-43F8-BCF8-FD80703D7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3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BB6B-F3AF-4096-A526-59D4FDC8185E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A069-F044-43F8-BCF8-FD80703D7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BB6B-F3AF-4096-A526-59D4FDC8185E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A069-F044-43F8-BCF8-FD80703D7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0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BB6B-F3AF-4096-A526-59D4FDC8185E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A069-F044-43F8-BCF8-FD80703D7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4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BB6B-F3AF-4096-A526-59D4FDC8185E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A069-F044-43F8-BCF8-FD80703D7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1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BB6B-F3AF-4096-A526-59D4FDC8185E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A069-F044-43F8-BCF8-FD80703D7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9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BB6B-F3AF-4096-A526-59D4FDC8185E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A069-F044-43F8-BCF8-FD80703D7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BB6B-F3AF-4096-A526-59D4FDC8185E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A069-F044-43F8-BCF8-FD80703D7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1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BB6B-F3AF-4096-A526-59D4FDC8185E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A069-F044-43F8-BCF8-FD80703D7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1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BB6B-F3AF-4096-A526-59D4FDC8185E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A069-F044-43F8-BCF8-FD80703D7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8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BB6B-F3AF-4096-A526-59D4FDC8185E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AA069-F044-43F8-BCF8-FD80703D7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0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eolsen\Downloads\HN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03" y="5376"/>
            <a:ext cx="9172903" cy="685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eolsen\Downloads\IMG_3213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6" t="2814" r="806" b="23007"/>
          <a:stretch/>
        </p:blipFill>
        <p:spPr bwMode="auto">
          <a:xfrm>
            <a:off x="1000002" y="-5255"/>
            <a:ext cx="7143996" cy="706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eolsen\Downloads\_1040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08" y="457200"/>
            <a:ext cx="92605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eolsen\Downloads\pano-_1040822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85800"/>
            <a:ext cx="9906001" cy="55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eolsen\Downloads\marinemammals14 (15 of 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" y="2286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eolsen\Downloads\salmonsub (15 of 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" y="533400"/>
            <a:ext cx="9144000" cy="55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eolsen\Downloads\_1010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"/>
            <a:ext cx="9144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eolsen\Downloads\ForestBack (2 of 1)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08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Olsen</dc:creator>
  <cp:lastModifiedBy>Emily Olsen</cp:lastModifiedBy>
  <cp:revision>1</cp:revision>
  <dcterms:created xsi:type="dcterms:W3CDTF">2016-04-23T19:49:07Z</dcterms:created>
  <dcterms:modified xsi:type="dcterms:W3CDTF">2016-04-23T19:53:55Z</dcterms:modified>
</cp:coreProperties>
</file>