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4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6400-D213-48F1-A25B-269E9F605451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ED72-DBEB-453B-9192-8F3D296B5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7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6400-D213-48F1-A25B-269E9F605451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ED72-DBEB-453B-9192-8F3D296B5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09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6400-D213-48F1-A25B-269E9F605451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ED72-DBEB-453B-9192-8F3D296B5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95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6400-D213-48F1-A25B-269E9F605451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ED72-DBEB-453B-9192-8F3D296B5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04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6400-D213-48F1-A25B-269E9F605451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ED72-DBEB-453B-9192-8F3D296B5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1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6400-D213-48F1-A25B-269E9F605451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ED72-DBEB-453B-9192-8F3D296B5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3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6400-D213-48F1-A25B-269E9F605451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ED72-DBEB-453B-9192-8F3D296B5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6400-D213-48F1-A25B-269E9F605451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ED72-DBEB-453B-9192-8F3D296B5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66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6400-D213-48F1-A25B-269E9F605451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ED72-DBEB-453B-9192-8F3D296B5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70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6400-D213-48F1-A25B-269E9F605451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ED72-DBEB-453B-9192-8F3D296B5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59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6400-D213-48F1-A25B-269E9F605451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ED72-DBEB-453B-9192-8F3D296B5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3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96400-D213-48F1-A25B-269E9F605451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DED72-DBEB-453B-9192-8F3D296B5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35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915402"/>
          </a:xfrm>
        </p:spPr>
        <p:txBody>
          <a:bodyPr/>
          <a:lstStyle/>
          <a:p>
            <a:pPr algn="ctr"/>
            <a:r>
              <a:rPr lang="en-US" dirty="0" smtClean="0"/>
              <a:t>Collaborative Restoration Workshop</a:t>
            </a:r>
            <a:br>
              <a:rPr lang="en-US" dirty="0" smtClean="0"/>
            </a:br>
            <a:r>
              <a:rPr lang="en-US" dirty="0" smtClean="0"/>
              <a:t>Problem Resolving and Preventing</a:t>
            </a:r>
            <a:br>
              <a:rPr lang="en-US" dirty="0" smtClean="0"/>
            </a:br>
            <a:r>
              <a:rPr lang="en-US" dirty="0" smtClean="0"/>
              <a:t>Working Together Effectively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78871"/>
            <a:ext cx="10515600" cy="319809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   Alan Harper </a:t>
            </a:r>
          </a:p>
          <a:p>
            <a:pPr marL="0" indent="0" algn="ctr">
              <a:buNone/>
            </a:pPr>
            <a:r>
              <a:rPr lang="en-US" dirty="0" smtClean="0"/>
              <a:t>Resource Manager</a:t>
            </a:r>
          </a:p>
          <a:p>
            <a:pPr marL="0" indent="0" algn="ctr">
              <a:buNone/>
            </a:pPr>
            <a:r>
              <a:rPr lang="en-US" dirty="0" smtClean="0"/>
              <a:t>    Idaho Forest Group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17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341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Working Within A Collaboration </a:t>
            </a:r>
            <a:br>
              <a:rPr lang="en-US" dirty="0" smtClean="0"/>
            </a:br>
            <a:r>
              <a:rPr lang="en-US" sz="3200" dirty="0" smtClean="0"/>
              <a:t>From the perspective of an Industry Forester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2239"/>
            <a:ext cx="10515600" cy="44047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we started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collaboration in North Idaho most of the conflict was between the Environmental </a:t>
            </a:r>
            <a:r>
              <a:rPr lang="en-US" sz="2400" dirty="0"/>
              <a:t>C</a:t>
            </a:r>
            <a:r>
              <a:rPr lang="en-US" sz="2400" dirty="0" smtClean="0"/>
              <a:t>ommunity as one group and the Agency and Industry together as another group.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Over time the Environmental Community and Industry started gaining trust with one another by finding compromises that both parties could live with.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Conflict then shifted, the Environmental Community and Industry started working together as one in conflict with the Agency.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3700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341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Working Within A Collaboration </a:t>
            </a:r>
            <a:br>
              <a:rPr lang="en-US" dirty="0" smtClean="0"/>
            </a:br>
            <a:r>
              <a:rPr lang="en-US" sz="3200" dirty="0" smtClean="0"/>
              <a:t>From the perspective of an Industry Forester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2239"/>
            <a:ext cx="10515600" cy="440472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After several years of meetings and countless trips to the woods we completed  our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project, a 10,000 mbf Stewardship sale.</a:t>
            </a:r>
          </a:p>
          <a:p>
            <a:endParaRPr lang="en-US" sz="2400" dirty="0"/>
          </a:p>
          <a:p>
            <a:r>
              <a:rPr lang="en-US" sz="2400" dirty="0" smtClean="0"/>
              <a:t>At some point during the development of that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project all parties involved  started listening and trusting one another. 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Key elements of that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project have now been used in several other projects on the Forest.</a:t>
            </a:r>
          </a:p>
          <a:p>
            <a:endParaRPr lang="en-US" sz="2400" dirty="0"/>
          </a:p>
          <a:p>
            <a:r>
              <a:rPr lang="en-US" sz="2400" dirty="0" smtClean="0"/>
              <a:t>It is important to know that none of these projects have met 100% of the goals of any one group but they were actable to all.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179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341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Working Within A Collaboration </a:t>
            </a:r>
            <a:br>
              <a:rPr lang="en-US" dirty="0" smtClean="0"/>
            </a:br>
            <a:r>
              <a:rPr lang="en-US" sz="3200" dirty="0"/>
              <a:t>M</a:t>
            </a:r>
            <a:r>
              <a:rPr lang="en-US" sz="3200" dirty="0" smtClean="0"/>
              <a:t>oving </a:t>
            </a:r>
            <a:r>
              <a:rPr lang="en-US" sz="3200" dirty="0"/>
              <a:t>F</a:t>
            </a:r>
            <a:r>
              <a:rPr lang="en-US" sz="3200" dirty="0" smtClean="0"/>
              <a:t>orward Thoughts and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3130"/>
            <a:ext cx="10515600" cy="4741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b="1" dirty="0" smtClean="0"/>
              <a:t>Bring in other stakeholders and listen to their interests.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1800" dirty="0" smtClean="0"/>
              <a:t>More recreation trails, motorized and non-motorized 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1800" dirty="0" smtClean="0"/>
              <a:t>Wildlife and fish habitat improvement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 </a:t>
            </a:r>
            <a:r>
              <a:rPr lang="en-US" sz="2400" b="1" dirty="0" smtClean="0"/>
              <a:t>Strengthen relationships with conservation community and leverage political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 </a:t>
            </a:r>
            <a:r>
              <a:rPr lang="en-US" sz="2400" b="1" dirty="0" smtClean="0"/>
              <a:t>capital</a:t>
            </a:r>
            <a:r>
              <a:rPr lang="en-US" sz="1800" dirty="0" smtClean="0"/>
              <a:t> </a:t>
            </a:r>
            <a:r>
              <a:rPr lang="en-US" sz="2400" b="1" dirty="0" smtClean="0"/>
              <a:t>for mutually beneficial outcomes</a:t>
            </a:r>
          </a:p>
          <a:p>
            <a:pPr marL="0" indent="0">
              <a:buNone/>
            </a:pPr>
            <a:r>
              <a:rPr lang="en-US" sz="1800" dirty="0" smtClean="0"/>
              <a:t>   Increase wilderness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Increase suitable timber base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Increase the pace and scale of restoration work to increase resiliency of healthy forests thru active mgmt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b="1" dirty="0" smtClean="0"/>
              <a:t>Show how retaining infrastructure adds value as a tool for forest restoration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9464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266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Collaborative Restoration Workshop Problem Resolving and Preventing Working Together Effectively</vt:lpstr>
      <vt:lpstr>Working Within A Collaboration  From the perspective of an Industry Forester</vt:lpstr>
      <vt:lpstr>Working Within A Collaboration  From the perspective of an Industry Forester</vt:lpstr>
      <vt:lpstr>Working Within A Collaboration  Moving Forward Thoughts and Ideas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Alan</dc:creator>
  <cp:lastModifiedBy>Harper, Alan</cp:lastModifiedBy>
  <cp:revision>12</cp:revision>
  <dcterms:created xsi:type="dcterms:W3CDTF">2016-04-21T20:39:37Z</dcterms:created>
  <dcterms:modified xsi:type="dcterms:W3CDTF">2016-04-21T22:09:36Z</dcterms:modified>
</cp:coreProperties>
</file>