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66"/>
    <a:srgbClr val="990099"/>
    <a:srgbClr val="008080"/>
    <a:srgbClr val="663300"/>
    <a:srgbClr val="339933"/>
    <a:srgbClr val="C5F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55" autoAdjust="0"/>
  </p:normalViewPr>
  <p:slideViewPr>
    <p:cSldViewPr snapToGrid="0">
      <p:cViewPr varScale="1">
        <p:scale>
          <a:sx n="60" d="100"/>
          <a:sy n="60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24A5340-2C28-46B4-ABAF-3898EABE6E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861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BD14-963B-445A-8878-7CC704C08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41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B3938-FCC1-4238-84CC-01FAC0C663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39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63E12-4308-4F21-AE2F-B743F6ED71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4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BEFC4-B32F-4D6F-9C1C-CC251EE16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69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31CA1-5215-456C-BF5A-19D24ACC2C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78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CA2AA-E518-401F-AB95-5AD820D43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86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4D0EC-833D-4DCE-8630-19A8D4B8F6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36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77D89-39C2-4D1F-8203-E0DE25EBA6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93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D881C-28C0-43DD-A97B-871FB93DF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75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7D74C-50F5-44C1-8AA5-DAC7AF992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43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FFE4B-584D-4F2C-BC7C-308D11DA95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38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FB76904-C0BF-4DF3-8F92-FF7FE3D214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mailto:mmatonis@fs.fed.us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http://bloximages.chicago2.vip.townnews.com/montrosepress.com/content/tncms/assets/v3/editorial/7/e4/7e47e9be-d796-11e5-bad7-17159665a642/56c7ffe828a33.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33" y="1213212"/>
            <a:ext cx="3445512" cy="2584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3" t="6578" r="32063" b="17953"/>
          <a:stretch>
            <a:fillRect/>
          </a:stretch>
        </p:blipFill>
        <p:spPr bwMode="auto">
          <a:xfrm>
            <a:off x="0" y="2684571"/>
            <a:ext cx="2360415" cy="3108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>
          <a:xfrm>
            <a:off x="429192" y="82927"/>
            <a:ext cx="8285616" cy="1105793"/>
          </a:xfrm>
          <a:solidFill>
            <a:srgbClr val="008080"/>
          </a:solidFill>
          <a:ln/>
        </p:spPr>
        <p:txBody>
          <a:bodyPr/>
          <a:lstStyle/>
          <a:p>
            <a:r>
              <a:rPr lang="en-US" altLang="en-US" sz="28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Learning together and working together </a:t>
            </a:r>
            <a:r>
              <a:rPr lang="en-US" altLang="en-US" sz="28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on the Uncompahgre Plateau</a:t>
            </a:r>
            <a:endParaRPr lang="en-US" altLang="en-US" sz="3200" b="1" i="1" dirty="0">
              <a:solidFill>
                <a:srgbClr val="C5FFC5"/>
              </a:solidFill>
            </a:endParaRPr>
          </a:p>
        </p:txBody>
      </p:sp>
      <p:sp>
        <p:nvSpPr>
          <p:cNvPr id="54277" name="Text Box 15"/>
          <p:cNvSpPr txBox="1">
            <a:spLocks noChangeArrowheads="1"/>
          </p:cNvSpPr>
          <p:nvPr/>
        </p:nvSpPr>
        <p:spPr bwMode="auto">
          <a:xfrm>
            <a:off x="5135880" y="5793509"/>
            <a:ext cx="3956727" cy="104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10000"/>
              </a:spcBef>
            </a:pPr>
            <a:r>
              <a:rPr lang="en-US" altLang="en-US" sz="1400" dirty="0">
                <a:solidFill>
                  <a:srgbClr val="339933"/>
                </a:solidFill>
                <a:latin typeface="Comic Sans MS" pitchFamily="66" charset="0"/>
              </a:rPr>
              <a:t>Megan </a:t>
            </a:r>
            <a:r>
              <a:rPr lang="en-US" altLang="en-US" sz="1400" dirty="0" err="1" smtClean="0">
                <a:solidFill>
                  <a:srgbClr val="339933"/>
                </a:solidFill>
                <a:latin typeface="Comic Sans MS" pitchFamily="66" charset="0"/>
              </a:rPr>
              <a:t>Matonis</a:t>
            </a:r>
            <a:r>
              <a:rPr lang="en-US" altLang="en-US" sz="1400" dirty="0" smtClean="0">
                <a:solidFill>
                  <a:srgbClr val="339933"/>
                </a:solidFill>
                <a:latin typeface="Comic Sans MS" pitchFamily="66" charset="0"/>
              </a:rPr>
              <a:t> (</a:t>
            </a:r>
            <a:r>
              <a:rPr lang="en-US" altLang="en-US" sz="1400" dirty="0" smtClean="0">
                <a:solidFill>
                  <a:srgbClr val="339933"/>
                </a:solidFill>
                <a:latin typeface="Comic Sans MS" pitchFamily="66" charset="0"/>
                <a:hlinkClick r:id="rId4"/>
              </a:rPr>
              <a:t>mmatonis@fs.fed.us</a:t>
            </a:r>
            <a:r>
              <a:rPr lang="en-US" altLang="en-US" sz="1400" dirty="0" smtClean="0">
                <a:solidFill>
                  <a:srgbClr val="339933"/>
                </a:solidFill>
                <a:latin typeface="Comic Sans MS" pitchFamily="66" charset="0"/>
              </a:rPr>
              <a:t>)</a:t>
            </a:r>
            <a:endParaRPr lang="en-US" altLang="en-US" sz="1400" dirty="0">
              <a:solidFill>
                <a:srgbClr val="339933"/>
              </a:solidFill>
              <a:latin typeface="Comic Sans MS" pitchFamily="66" charset="0"/>
            </a:endParaRPr>
          </a:p>
          <a:p>
            <a:pPr algn="r">
              <a:spcBef>
                <a:spcPct val="10000"/>
              </a:spcBef>
            </a:pPr>
            <a:r>
              <a:rPr lang="en-US" altLang="en-US" sz="1400" dirty="0" smtClean="0">
                <a:solidFill>
                  <a:srgbClr val="339933"/>
                </a:solidFill>
                <a:latin typeface="Comic Sans MS" pitchFamily="66" charset="0"/>
              </a:rPr>
              <a:t>USDA Forest Service, </a:t>
            </a:r>
          </a:p>
          <a:p>
            <a:pPr algn="r">
              <a:spcBef>
                <a:spcPct val="10000"/>
              </a:spcBef>
            </a:pPr>
            <a:r>
              <a:rPr lang="en-US" altLang="en-US" sz="1400" dirty="0" smtClean="0">
                <a:solidFill>
                  <a:srgbClr val="339933"/>
                </a:solidFill>
                <a:latin typeface="Comic Sans MS" pitchFamily="66" charset="0"/>
              </a:rPr>
              <a:t>Rocky Mountain Research Station</a:t>
            </a:r>
          </a:p>
          <a:p>
            <a:pPr algn="r">
              <a:spcBef>
                <a:spcPct val="10000"/>
              </a:spcBef>
            </a:pPr>
            <a:r>
              <a:rPr lang="en-US" altLang="en-US" sz="1400" dirty="0" smtClean="0">
                <a:solidFill>
                  <a:srgbClr val="339933"/>
                </a:solidFill>
                <a:latin typeface="Comic Sans MS" pitchFamily="66" charset="0"/>
              </a:rPr>
              <a:t>CFLRP Workshop, April 2016</a:t>
            </a:r>
            <a:endParaRPr lang="en-US" altLang="en-US" sz="1400" dirty="0">
              <a:solidFill>
                <a:srgbClr val="339933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3705" y="-91440"/>
            <a:ext cx="5101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5FFC5"/>
                </a:solidFill>
                <a:effectLst/>
                <a:uLnTx/>
                <a:uFillTx/>
                <a:latin typeface="Arial"/>
                <a:cs typeface="Arial"/>
              </a:rPr>
              <a:t>• • • • • •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5FFC5"/>
                </a:solidFill>
                <a:effectLst/>
                <a:uLnTx/>
                <a:uFillTx/>
                <a:latin typeface="Arial"/>
                <a:cs typeface="Arial"/>
              </a:rPr>
              <a:t>• • •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3619622" y="742398"/>
            <a:ext cx="5101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5FFC5"/>
                </a:solidFill>
                <a:effectLst/>
                <a:uLnTx/>
                <a:uFillTx/>
                <a:latin typeface="Arial"/>
                <a:cs typeface="Arial"/>
              </a:rPr>
              <a:t>• • • • • •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5FFC5"/>
                </a:solidFill>
                <a:effectLst/>
                <a:uLnTx/>
                <a:uFillTx/>
                <a:latin typeface="Arial"/>
                <a:cs typeface="Arial"/>
              </a:rPr>
              <a:t>• • •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lang="en-US" sz="1400" dirty="0"/>
          </a:p>
        </p:txBody>
      </p:sp>
      <p:pic>
        <p:nvPicPr>
          <p:cNvPr id="15" name="Picture 17" descr="GroupPhoto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t="31725" r="6763" b="20845"/>
          <a:stretch>
            <a:fillRect/>
          </a:stretch>
        </p:blipFill>
        <p:spPr bwMode="auto">
          <a:xfrm>
            <a:off x="268458" y="1213213"/>
            <a:ext cx="4413828" cy="1892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3754" r="16234" b="14967"/>
          <a:stretch>
            <a:fillRect/>
          </a:stretch>
        </p:blipFill>
        <p:spPr bwMode="auto">
          <a:xfrm>
            <a:off x="2984362" y="2648252"/>
            <a:ext cx="2377071" cy="17888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9874" name="Picture 2" descr="http://upartnership.org/wp-content/uploads/2011/11/upfront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32409" r="2876" b="2593"/>
          <a:stretch/>
        </p:blipFill>
        <p:spPr bwMode="auto">
          <a:xfrm>
            <a:off x="1916284" y="4083269"/>
            <a:ext cx="3746390" cy="2774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Acruisi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4" t="33798" r="21597" b="15364"/>
          <a:stretch/>
        </p:blipFill>
        <p:spPr bwMode="auto">
          <a:xfrm>
            <a:off x="7114243" y="2536902"/>
            <a:ext cx="2029757" cy="20115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t="7137" r="18788" b="18092"/>
          <a:stretch>
            <a:fillRect/>
          </a:stretch>
        </p:blipFill>
        <p:spPr bwMode="auto">
          <a:xfrm>
            <a:off x="5361433" y="3797348"/>
            <a:ext cx="2663239" cy="199616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2516</TotalTime>
  <Words>45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Learning together and working together on the Uncompahgre Plateau</vt:lpstr>
    </vt:vector>
  </TitlesOfParts>
  <Company>USFS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Megatron</dc:creator>
  <cp:lastModifiedBy>Megatron</cp:lastModifiedBy>
  <cp:revision>60</cp:revision>
  <dcterms:created xsi:type="dcterms:W3CDTF">2012-11-14T15:49:58Z</dcterms:created>
  <dcterms:modified xsi:type="dcterms:W3CDTF">2016-04-22T14:23:17Z</dcterms:modified>
</cp:coreProperties>
</file>