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DA4F-5D95-034B-ABBA-E6E6202A25A2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B95B-1ACC-374C-B17C-BDBD68D4D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2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DA4F-5D95-034B-ABBA-E6E6202A25A2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B95B-1ACC-374C-B17C-BDBD68D4D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17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DA4F-5D95-034B-ABBA-E6E6202A25A2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B95B-1ACC-374C-B17C-BDBD68D4D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03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DA4F-5D95-034B-ABBA-E6E6202A25A2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B95B-1ACC-374C-B17C-BDBD68D4D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41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DA4F-5D95-034B-ABBA-E6E6202A25A2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B95B-1ACC-374C-B17C-BDBD68D4D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46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DA4F-5D95-034B-ABBA-E6E6202A25A2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B95B-1ACC-374C-B17C-BDBD68D4D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24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DA4F-5D95-034B-ABBA-E6E6202A25A2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B95B-1ACC-374C-B17C-BDBD68D4D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44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DA4F-5D95-034B-ABBA-E6E6202A25A2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B95B-1ACC-374C-B17C-BDBD68D4D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0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DA4F-5D95-034B-ABBA-E6E6202A25A2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B95B-1ACC-374C-B17C-BDBD68D4D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9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DA4F-5D95-034B-ABBA-E6E6202A25A2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B95B-1ACC-374C-B17C-BDBD68D4D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88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DA4F-5D95-034B-ABBA-E6E6202A25A2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B95B-1ACC-374C-B17C-BDBD68D4D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2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6DA4F-5D95-034B-ABBA-E6E6202A25A2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CB95B-1ACC-374C-B17C-BDBD68D4D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8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blue ridge mtns n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96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iversity of trees n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6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17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antahalari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833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unrise winding stair gap n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6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72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lackBalsamRhododendr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4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33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ableRo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12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84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0" y="274638"/>
            <a:ext cx="7734320" cy="5175549"/>
          </a:xfrm>
        </p:spPr>
      </p:pic>
    </p:spTree>
    <p:extLst>
      <p:ext uri="{BB962C8B-B14F-4D97-AF65-F5344CB8AC3E}">
        <p14:creationId xmlns:p14="http://schemas.microsoft.com/office/powerpoint/2010/main" val="1630741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42477"/>
            <a:ext cx="8229600" cy="4241409"/>
          </a:xfrm>
        </p:spPr>
      </p:pic>
    </p:spTree>
    <p:extLst>
      <p:ext uri="{BB962C8B-B14F-4D97-AF65-F5344CB8AC3E}">
        <p14:creationId xmlns:p14="http://schemas.microsoft.com/office/powerpoint/2010/main" val="2089517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</dc:creator>
  <cp:lastModifiedBy>Melonas, James -FS</cp:lastModifiedBy>
  <cp:revision>4</cp:revision>
  <dcterms:created xsi:type="dcterms:W3CDTF">2016-04-18T16:14:00Z</dcterms:created>
  <dcterms:modified xsi:type="dcterms:W3CDTF">2016-04-18T18:51:03Z</dcterms:modified>
</cp:coreProperties>
</file>