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18"/>
  </p:notesMasterIdLst>
  <p:sldIdLst>
    <p:sldId id="256" r:id="rId2"/>
    <p:sldId id="269" r:id="rId3"/>
    <p:sldId id="270" r:id="rId4"/>
    <p:sldId id="275" r:id="rId5"/>
    <p:sldId id="292" r:id="rId6"/>
    <p:sldId id="288" r:id="rId7"/>
    <p:sldId id="291" r:id="rId8"/>
    <p:sldId id="298" r:id="rId9"/>
    <p:sldId id="296" r:id="rId10"/>
    <p:sldId id="293" r:id="rId11"/>
    <p:sldId id="297" r:id="rId12"/>
    <p:sldId id="299" r:id="rId13"/>
    <p:sldId id="289" r:id="rId14"/>
    <p:sldId id="290" r:id="rId15"/>
    <p:sldId id="294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CD5BC-D534-4487-B481-E54EB63B51CF}" type="datetimeFigureOut">
              <a:rPr lang="en-US" smtClean="0"/>
              <a:t>3/4/2016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CACDC-3970-4579-ACF5-3E5A19608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6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CACDC-3970-4579-ACF5-3E5A1960861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076A-6AAA-4B51-8E12-A98C6DF04FD4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FDF96-282D-42A4-8754-093B586C1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076A-6AAA-4B51-8E12-A98C6DF04FD4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FDF96-282D-42A4-8754-093B586C1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076A-6AAA-4B51-8E12-A98C6DF04FD4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FDF96-282D-42A4-8754-093B586C1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076A-6AAA-4B51-8E12-A98C6DF04FD4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FDF96-282D-42A4-8754-093B586C1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076A-6AAA-4B51-8E12-A98C6DF04FD4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FDF96-282D-42A4-8754-093B586C1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076A-6AAA-4B51-8E12-A98C6DF04FD4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FDF96-282D-42A4-8754-093B586C1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076A-6AAA-4B51-8E12-A98C6DF04FD4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FDF96-282D-42A4-8754-093B586C1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076A-6AAA-4B51-8E12-A98C6DF04FD4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FDF96-282D-42A4-8754-093B586C1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076A-6AAA-4B51-8E12-A98C6DF04FD4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FDF96-282D-42A4-8754-093B586C1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076A-6AAA-4B51-8E12-A98C6DF04FD4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FDF96-282D-42A4-8754-093B586C1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076A-6AAA-4B51-8E12-A98C6DF04FD4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1DFDF96-282D-42A4-8754-093B586C1E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576076A-6AAA-4B51-8E12-A98C6DF04FD4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1DFDF96-282D-42A4-8754-093B586C1ED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55594" y="1295400"/>
            <a:ext cx="547701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/>
              <a:t>USFS/Camp Shelby </a:t>
            </a:r>
          </a:p>
          <a:p>
            <a:pPr algn="ctr"/>
            <a:r>
              <a:rPr lang="en-US" sz="4800" dirty="0" smtClean="0"/>
              <a:t>Stewardship Project</a:t>
            </a:r>
          </a:p>
          <a:p>
            <a:pPr algn="ctr"/>
            <a:endParaRPr lang="en-US" sz="4800" dirty="0"/>
          </a:p>
        </p:txBody>
      </p:sp>
      <p:pic>
        <p:nvPicPr>
          <p:cNvPr id="4" name="Picture 3" descr="Shield.full color.green.go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199" y="3505200"/>
            <a:ext cx="2885607" cy="3200400"/>
          </a:xfrm>
          <a:prstGeom prst="rect">
            <a:avLst/>
          </a:prstGeom>
        </p:spPr>
      </p:pic>
      <p:pic>
        <p:nvPicPr>
          <p:cNvPr id="5" name="Picture 4" descr="MSNG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3505200"/>
            <a:ext cx="3181350" cy="3181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9" t="48754" r="8917"/>
          <a:stretch/>
        </p:blipFill>
        <p:spPr>
          <a:xfrm>
            <a:off x="0" y="278765"/>
            <a:ext cx="4687455" cy="3031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62848" r="40169" b="-2443"/>
          <a:stretch/>
        </p:blipFill>
        <p:spPr>
          <a:xfrm>
            <a:off x="4304051" y="278765"/>
            <a:ext cx="4839949" cy="3206124"/>
          </a:xfrm>
          <a:prstGeom prst="rect">
            <a:avLst/>
          </a:prstGeom>
        </p:spPr>
      </p:pic>
      <p:pic>
        <p:nvPicPr>
          <p:cNvPr id="4" name="Picture 8" descr="Burrowing Crayfi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3414" y="69056"/>
            <a:ext cx="2209800" cy="180098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40315" y="381000"/>
            <a:ext cx="420557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Pitcher Plant Bog Restoration- 205 Acres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0" t="32176" r="10375" b="16252"/>
          <a:stretch/>
        </p:blipFill>
        <p:spPr>
          <a:xfrm>
            <a:off x="0" y="3581399"/>
            <a:ext cx="6493164" cy="30473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9" t="36363" r="9192" b="12998"/>
          <a:stretch/>
        </p:blipFill>
        <p:spPr>
          <a:xfrm>
            <a:off x="3733014" y="3581399"/>
            <a:ext cx="5410200" cy="30271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25710" y="3746667"/>
            <a:ext cx="358335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Cogongrass</a:t>
            </a:r>
            <a:r>
              <a:rPr lang="en-US" dirty="0" smtClean="0"/>
              <a:t> Treatment – 365 Acres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72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971800"/>
            <a:ext cx="48006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30200"/>
            <a:ext cx="4572000" cy="34189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7400" y="364085"/>
            <a:ext cx="5136086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Prescribed Fire- Helicopter Contract – 2014 &amp;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14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364085"/>
            <a:ext cx="5420971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RCW Translocation (5 Pair per year from Osceola NF)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4130359" cy="259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281097"/>
            <a:ext cx="2959608" cy="3967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038600"/>
            <a:ext cx="2738543" cy="248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2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4221" y="990600"/>
            <a:ext cx="7543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endParaRPr lang="en-US" sz="2600" dirty="0" smtClean="0"/>
          </a:p>
          <a:p>
            <a:pPr marL="457200" indent="-457200">
              <a:buFont typeface="Wingdings" pitchFamily="2" charset="2"/>
              <a:buChar char="§"/>
            </a:pPr>
            <a:r>
              <a:rPr lang="en-US" sz="2600" dirty="0" smtClean="0"/>
              <a:t>Ashley Pond Restoration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600" dirty="0" smtClean="0"/>
              <a:t>Stocked with Bass and Bream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21529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Camp Shelby Stewardship Agreement</a:t>
            </a:r>
          </a:p>
          <a:p>
            <a:pPr algn="ctr"/>
            <a:r>
              <a:rPr lang="en-US" sz="3600" dirty="0" smtClean="0"/>
              <a:t>Progress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14221" y="2671626"/>
            <a:ext cx="7843979" cy="3738419"/>
            <a:chOff x="457200" y="2671626"/>
            <a:chExt cx="7843979" cy="37384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90"/>
            <a:stretch/>
          </p:blipFill>
          <p:spPr>
            <a:xfrm>
              <a:off x="2908926" y="2671627"/>
              <a:ext cx="5392253" cy="373841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4" t="4135" r="-1564" b="7690"/>
            <a:stretch/>
          </p:blipFill>
          <p:spPr>
            <a:xfrm>
              <a:off x="457200" y="2671626"/>
              <a:ext cx="5469199" cy="3726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734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877043"/>
            <a:ext cx="79248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endParaRPr lang="en-US" sz="2600" dirty="0" smtClean="0"/>
          </a:p>
          <a:p>
            <a:pPr marL="457200" indent="-457200">
              <a:buFont typeface="Wingdings" pitchFamily="2" charset="2"/>
              <a:buChar char="§"/>
            </a:pPr>
            <a:r>
              <a:rPr lang="en-US" sz="2600" dirty="0" smtClean="0"/>
              <a:t>Stewardship partially funds Camp Shelby nuisance wildlife control in Impact Closure Area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600" dirty="0" smtClean="0"/>
              <a:t>APHIS Contract started in August 2013, 140+ pigs to date.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600" dirty="0" smtClean="0"/>
          </a:p>
          <a:p>
            <a:endParaRPr lang="en-US" sz="2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37965" y="22152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Progress: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2" t="-291" r="11902" b="291"/>
          <a:stretch/>
        </p:blipFill>
        <p:spPr>
          <a:xfrm>
            <a:off x="304800" y="2941948"/>
            <a:ext cx="2605082" cy="358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847109"/>
            <a:ext cx="2686050" cy="358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6" t="195" r="-22564" b="-195"/>
          <a:stretch/>
        </p:blipFill>
        <p:spPr>
          <a:xfrm>
            <a:off x="2667000" y="2687250"/>
            <a:ext cx="5112686" cy="415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6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5400" y="381000"/>
            <a:ext cx="53462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Camp Shelby Stewardship</a:t>
            </a:r>
          </a:p>
          <a:p>
            <a:pPr algn="ctr"/>
            <a:r>
              <a:rPr lang="en-US" sz="3600" dirty="0" smtClean="0"/>
              <a:t>Continuing On…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447800"/>
            <a:ext cx="7543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endParaRPr lang="en-US" sz="3200" dirty="0" smtClean="0"/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 err="1" smtClean="0"/>
              <a:t>Cogongrass</a:t>
            </a:r>
            <a:r>
              <a:rPr lang="en-US" sz="3200" dirty="0" smtClean="0"/>
              <a:t> Control </a:t>
            </a:r>
            <a:endParaRPr lang="en-US" sz="3200" dirty="0"/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 smtClean="0"/>
              <a:t>Gopher Tortoise Habitat Enhancement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 smtClean="0"/>
              <a:t>Feral Pig Control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 smtClean="0"/>
              <a:t>Prescribed Fire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 smtClean="0"/>
              <a:t>RCW Translocation</a:t>
            </a:r>
          </a:p>
        </p:txBody>
      </p:sp>
    </p:spTree>
    <p:extLst>
      <p:ext uri="{BB962C8B-B14F-4D97-AF65-F5344CB8AC3E}">
        <p14:creationId xmlns:p14="http://schemas.microsoft.com/office/powerpoint/2010/main" val="256771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990600"/>
            <a:ext cx="8991600" cy="586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52400"/>
            <a:ext cx="56388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2050" name="Picture 2" descr="IMG_27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3653374"/>
            <a:ext cx="2743200" cy="236960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51" name="Picture 3" descr="allen spraying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95400"/>
            <a:ext cx="4090638" cy="2362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54" name="Picture 6" descr="C:\Documents and Settings\lyager\My Documents\My Pictures\Freed Hatchlng-FP 121 clo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733800"/>
            <a:ext cx="3426356" cy="2270520"/>
          </a:xfrm>
          <a:prstGeom prst="rect">
            <a:avLst/>
          </a:prstGeom>
          <a:noFill/>
        </p:spPr>
      </p:pic>
      <p:pic>
        <p:nvPicPr>
          <p:cNvPr id="11" name="Picture 2" descr="http://t2.gstatic.com/images?q=tbn:ANd9GcTvWAaVXkNSof2Ibo-7-aL0ONZ-tOOybbooGtj7diH4qxIwSgrd7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1066800"/>
            <a:ext cx="3035611" cy="2028826"/>
          </a:xfrm>
          <a:prstGeom prst="rect">
            <a:avLst/>
          </a:prstGeom>
          <a:noFill/>
        </p:spPr>
      </p:pic>
      <p:pic>
        <p:nvPicPr>
          <p:cNvPr id="2056" name="Picture 8" descr="Burrowing Crayfis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676400"/>
            <a:ext cx="2746473" cy="2238375"/>
          </a:xfrm>
          <a:prstGeom prst="rect">
            <a:avLst/>
          </a:prstGeom>
          <a:noFill/>
        </p:spPr>
      </p:pic>
      <p:pic>
        <p:nvPicPr>
          <p:cNvPr id="13" name="Picture 12" descr="Gopher Frog Sale 08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19400" y="4267200"/>
            <a:ext cx="3251200" cy="2438400"/>
          </a:xfrm>
          <a:prstGeom prst="rect">
            <a:avLst/>
          </a:prstGeom>
        </p:spPr>
      </p:pic>
      <p:pic>
        <p:nvPicPr>
          <p:cNvPr id="2053" name="Picture 5" descr="C:\Documents and Settings\lyager\My Documents\My Pictures\041309at_firstarmy_8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2667000"/>
            <a:ext cx="3558870" cy="23622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USFS Stewardship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Achieve land management goals for National Forest System (NFS) lands while meeting local and rural community needs. </a:t>
            </a:r>
          </a:p>
          <a:p>
            <a:r>
              <a:rPr lang="en-US" sz="3200" dirty="0" smtClean="0"/>
              <a:t>Focus on restoration and </a:t>
            </a:r>
            <a:r>
              <a:rPr lang="en-US" sz="3200" dirty="0" smtClean="0">
                <a:solidFill>
                  <a:srgbClr val="FFFF00"/>
                </a:solidFill>
              </a:rPr>
              <a:t>partnerships</a:t>
            </a:r>
            <a:r>
              <a:rPr lang="en-US" sz="3200" dirty="0" smtClean="0"/>
              <a:t>.  </a:t>
            </a:r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8912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 Restore wildlife and fish habitat </a:t>
            </a:r>
          </a:p>
          <a:p>
            <a:r>
              <a:rPr lang="en-US" dirty="0" smtClean="0"/>
              <a:t>Control noxious weed infestations and re-establish native plant species</a:t>
            </a:r>
          </a:p>
          <a:p>
            <a:pPr lvl="0"/>
            <a:r>
              <a:rPr lang="en-US" dirty="0" smtClean="0"/>
              <a:t>Promote healthy forest stands  </a:t>
            </a:r>
          </a:p>
          <a:p>
            <a:pPr lvl="0"/>
            <a:r>
              <a:rPr lang="en-US" dirty="0" smtClean="0"/>
              <a:t>Reduce wildfire hazards, and the risk of catastrophic wildfire</a:t>
            </a:r>
          </a:p>
          <a:p>
            <a:pPr lvl="0"/>
            <a:r>
              <a:rPr lang="en-US" dirty="0" smtClean="0"/>
              <a:t>Stabilize erosion sites to protect watershed health</a:t>
            </a:r>
          </a:p>
          <a:p>
            <a:pPr lvl="0"/>
            <a:r>
              <a:rPr lang="en-US" dirty="0" smtClean="0"/>
              <a:t>Control nuisance wildlife (e.g. feral hogs and beavers) </a:t>
            </a:r>
          </a:p>
          <a:p>
            <a:pPr lvl="0"/>
            <a:r>
              <a:rPr lang="en-US" sz="3900" dirty="0" smtClean="0">
                <a:solidFill>
                  <a:srgbClr val="FFFF00"/>
                </a:solidFill>
              </a:rPr>
              <a:t>Enhance existing military training areas</a:t>
            </a:r>
          </a:p>
          <a:p>
            <a:pPr lvl="0"/>
            <a:r>
              <a:rPr lang="en-US" dirty="0" smtClean="0"/>
              <a:t>Offer increased employment within the local community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325" y="-64100"/>
            <a:ext cx="669032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2667000"/>
            <a:ext cx="3276600" cy="403187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182880" algn="ctr">
              <a:spcAft>
                <a:spcPts val="600"/>
              </a:spcAft>
            </a:pPr>
            <a:r>
              <a:rPr lang="en-US" sz="3200" dirty="0"/>
              <a:t>Thinning or clearing trees in </a:t>
            </a:r>
            <a:r>
              <a:rPr lang="en-US" sz="3200" dirty="0" smtClean="0"/>
              <a:t>Military Training </a:t>
            </a:r>
            <a:r>
              <a:rPr lang="en-US" sz="3200" dirty="0"/>
              <a:t>Areas </a:t>
            </a:r>
            <a:r>
              <a:rPr lang="en-US" sz="3200" dirty="0" smtClean="0"/>
              <a:t>10</a:t>
            </a:r>
            <a:r>
              <a:rPr lang="en-US" sz="3200" dirty="0"/>
              <a:t>, 25, 32, and 33 as part of the </a:t>
            </a:r>
            <a:r>
              <a:rPr lang="en-US" sz="3200" dirty="0" smtClean="0"/>
              <a:t>Combined </a:t>
            </a:r>
            <a:r>
              <a:rPr lang="en-US" sz="3200" dirty="0"/>
              <a:t>Arms Area  </a:t>
            </a:r>
            <a:r>
              <a:rPr lang="en-US" sz="3200" dirty="0" smtClean="0"/>
              <a:t>(2094 </a:t>
            </a:r>
            <a:r>
              <a:rPr lang="en-US" sz="3200" dirty="0"/>
              <a:t>ac)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07672" y="457200"/>
            <a:ext cx="1861343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Logging</a:t>
            </a:r>
          </a:p>
          <a:p>
            <a:r>
              <a:rPr lang="en-US" dirty="0" smtClean="0"/>
              <a:t>Forestry Mowing</a:t>
            </a:r>
          </a:p>
          <a:p>
            <a:r>
              <a:rPr lang="en-US" dirty="0" smtClean="0"/>
              <a:t>Erosion Control</a:t>
            </a:r>
            <a:endParaRPr lang="en-US" dirty="0"/>
          </a:p>
        </p:txBody>
      </p:sp>
      <p:pic>
        <p:nvPicPr>
          <p:cNvPr id="9" name="Picture 8" descr="P1010101.JPG"/>
          <p:cNvPicPr>
            <a:picLocks noChangeAspect="1"/>
          </p:cNvPicPr>
          <p:nvPr/>
        </p:nvPicPr>
        <p:blipFill rotWithShape="1">
          <a:blip r:embed="rId3" cstate="print"/>
          <a:srcRect l="11240" r="39124" b="405"/>
          <a:stretch/>
        </p:blipFill>
        <p:spPr>
          <a:xfrm>
            <a:off x="7086600" y="165891"/>
            <a:ext cx="1900447" cy="285999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7019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5200" y="228600"/>
            <a:ext cx="1871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Progress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889639" y="1219200"/>
            <a:ext cx="71031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Under Integrated Resource Timber Contract IRTC: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 smtClean="0"/>
              <a:t>Timber harvested on sale areas 1,2, and 3 (1,108 acres)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/>
              <a:t>Sale area 4, timber harvest in progress (986 acres</a:t>
            </a:r>
            <a:r>
              <a:rPr lang="en-US" sz="2800" dirty="0" smtClean="0"/>
              <a:t>)</a:t>
            </a:r>
          </a:p>
          <a:p>
            <a:endParaRPr lang="en-US" sz="2800" dirty="0"/>
          </a:p>
          <a:p>
            <a:r>
              <a:rPr lang="en-US" sz="2800" dirty="0" smtClean="0"/>
              <a:t>Under Camp Shelby Stewardship Agreement: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 smtClean="0"/>
              <a:t>Forestry mowed @ 140 acres in sale area 1 and 2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 smtClean="0"/>
              <a:t>Erosion control in sale area 1</a:t>
            </a:r>
          </a:p>
        </p:txBody>
      </p:sp>
    </p:spTree>
    <p:extLst>
      <p:ext uri="{BB962C8B-B14F-4D97-AF65-F5344CB8AC3E}">
        <p14:creationId xmlns:p14="http://schemas.microsoft.com/office/powerpoint/2010/main" val="40486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7" t="-3012" r="1667" b="34927"/>
          <a:stretch/>
        </p:blipFill>
        <p:spPr>
          <a:xfrm>
            <a:off x="1600200" y="152400"/>
            <a:ext cx="5867400" cy="29961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0" r="12330"/>
          <a:stretch/>
        </p:blipFill>
        <p:spPr>
          <a:xfrm>
            <a:off x="609600" y="2954045"/>
            <a:ext cx="4267200" cy="3428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6" t="6061" r="4262"/>
          <a:stretch/>
        </p:blipFill>
        <p:spPr>
          <a:xfrm>
            <a:off x="4565712" y="2954045"/>
            <a:ext cx="4064493" cy="34396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38600" y="2438400"/>
            <a:ext cx="1111202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Thinning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35199" y="5791200"/>
            <a:ext cx="102624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Clearing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67400" y="5802868"/>
            <a:ext cx="186134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Forestry Mowing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798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1999" y="1533704"/>
            <a:ext cx="7543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endParaRPr lang="en-US" sz="2800" dirty="0" smtClean="0"/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 smtClean="0"/>
              <a:t>Completed December 31, 2015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2800" dirty="0" smtClean="0"/>
              <a:t>540 Acres of Gopher Tortoise Habitat Enhancement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2800" dirty="0" smtClean="0"/>
              <a:t>25 Acres of Native Herbaceous </a:t>
            </a:r>
            <a:r>
              <a:rPr lang="en-US" sz="2800" dirty="0"/>
              <a:t>G</a:t>
            </a:r>
            <a:r>
              <a:rPr lang="en-US" sz="2800" dirty="0" smtClean="0"/>
              <a:t>roundcover in Wildlife Openings on Leaf River Wildlife Mgt. Area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2800" dirty="0" smtClean="0"/>
              <a:t>205 acres of Camp Shelby Burrow Crayfish Pitcher Plant Wetland Restoration</a:t>
            </a:r>
          </a:p>
          <a:p>
            <a:pPr lvl="1"/>
            <a:endParaRPr lang="en-US" sz="2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666095" y="304800"/>
            <a:ext cx="5735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Service Work Progress</a:t>
            </a:r>
          </a:p>
          <a:p>
            <a:pPr algn="ctr"/>
            <a:r>
              <a:rPr lang="en-US" sz="3600" dirty="0" smtClean="0"/>
              <a:t>IRTC and Service Contracts.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6754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2057400"/>
            <a:ext cx="754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endParaRPr lang="en-US" sz="2800" dirty="0" smtClean="0"/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 smtClean="0"/>
              <a:t>Completed December 2015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2800" dirty="0"/>
              <a:t>365 Acres </a:t>
            </a:r>
            <a:r>
              <a:rPr lang="en-US" sz="2800" dirty="0" err="1"/>
              <a:t>Cogongrass</a:t>
            </a:r>
            <a:r>
              <a:rPr lang="en-US" sz="2800" dirty="0"/>
              <a:t> Control 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2800" dirty="0"/>
              <a:t>2014 and 2015 Helicopter Contracts (&gt;45,000 acres of prescribed fire</a:t>
            </a:r>
            <a:r>
              <a:rPr lang="en-US" sz="2800" dirty="0" smtClean="0"/>
              <a:t>)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2800" dirty="0" smtClean="0"/>
              <a:t>RCW Translocation 2015 (5 pair </a:t>
            </a:r>
            <a:r>
              <a:rPr lang="en-US" sz="2800" dirty="0" smtClean="0"/>
              <a:t>per year from </a:t>
            </a:r>
            <a:r>
              <a:rPr lang="en-US" sz="2800" dirty="0" smtClean="0"/>
              <a:t>Osceola NF to </a:t>
            </a:r>
            <a:r>
              <a:rPr lang="en-US" sz="2800" dirty="0" err="1" smtClean="0"/>
              <a:t>DeSoto</a:t>
            </a:r>
            <a:r>
              <a:rPr lang="en-US" sz="2800" dirty="0" smtClean="0"/>
              <a:t>)</a:t>
            </a:r>
          </a:p>
          <a:p>
            <a:pPr lvl="1"/>
            <a:endParaRPr lang="en-US" sz="2800" dirty="0"/>
          </a:p>
          <a:p>
            <a:pPr lvl="1"/>
            <a:endParaRPr lang="en-US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447800" y="304800"/>
            <a:ext cx="5735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Service Work Progress</a:t>
            </a:r>
          </a:p>
          <a:p>
            <a:pPr algn="ctr"/>
            <a:r>
              <a:rPr lang="en-US" sz="3600" dirty="0" smtClean="0"/>
              <a:t>IRTC and Service Contracts.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1959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57600"/>
            <a:ext cx="5262600" cy="2960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36" y="301388"/>
            <a:ext cx="5486400" cy="308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" r="-5390"/>
          <a:stretch/>
        </p:blipFill>
        <p:spPr>
          <a:xfrm>
            <a:off x="152400" y="301388"/>
            <a:ext cx="5484000" cy="3084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657601"/>
            <a:ext cx="5292436" cy="29769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4837" y="457200"/>
            <a:ext cx="5220019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Gopher Tortoise Habitat Enhancement – 540 Acres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0" y="3742949"/>
            <a:ext cx="445769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Native Plants-Wildlife Openings – 25 Acres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9662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1385</TotalTime>
  <Words>320</Words>
  <Application>Microsoft Office PowerPoint</Application>
  <PresentationFormat>On-screen Show (4:3)</PresentationFormat>
  <Paragraphs>68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Constantia</vt:lpstr>
      <vt:lpstr>Wingdings</vt:lpstr>
      <vt:lpstr>Wingdings 2</vt:lpstr>
      <vt:lpstr>Flow</vt:lpstr>
      <vt:lpstr>PowerPoint Presentation</vt:lpstr>
      <vt:lpstr>USFS Stewardship Projects</vt:lpstr>
      <vt:lpstr>Objectives: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Forest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lyager</dc:creator>
  <cp:lastModifiedBy>Mordica, James M -FS</cp:lastModifiedBy>
  <cp:revision>90</cp:revision>
  <dcterms:created xsi:type="dcterms:W3CDTF">2011-09-07T18:40:19Z</dcterms:created>
  <dcterms:modified xsi:type="dcterms:W3CDTF">2016-03-04T19:06:15Z</dcterms:modified>
</cp:coreProperties>
</file>