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C1C40-69BE-534E-932F-8AD9085BDB69}" type="datetimeFigureOut">
              <a:rPr lang="en-US" smtClean="0"/>
              <a:t>4/19/16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E2C34-710F-3B40-AE1E-4DB3FAAF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77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3A653-F5DE-9A4C-86F8-E95A3B8921F4}" type="datetimeFigureOut">
              <a:rPr lang="en-US" smtClean="0"/>
              <a:t>4/19/16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0EEF9-F2C5-734E-BAFD-B2BD66E62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58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0EEF9-F2C5-734E-BAFD-B2BD66E628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5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0EEF9-F2C5-734E-BAFD-B2BD66E628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4641557D-3127-584E-91BD-7026E6E9739D}" type="datetime1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CFLRP Researchers Network: Research to Date and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B8E-5E1C-E94A-B5F1-9C2669387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C5205BDF-2107-2A44-B4BC-71618B2A780F}" type="datetime1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CFLRP Researchers Network: Research to Date and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B8E-5E1C-E94A-B5F1-9C2669387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F8C0814C-67F1-9145-8545-152F9DF3F9B0}" type="datetime1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CFLRP Researchers Network: Research to Date and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B8E-5E1C-E94A-B5F1-9C2669387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39CDABAA-D44B-4D4F-A8E5-A260441C8C5F}" type="datetime1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CFLRP Researchers Network: Research to Date and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B8E-5E1C-E94A-B5F1-9C2669387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03A01871-6584-8A4D-ABA1-66808BC2D583}" type="datetime1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CFLRP Researchers Network: Research to Date and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B8E-5E1C-E94A-B5F1-9C2669387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58BBC76A-7E05-FE4E-AE43-F8B938C04DFB}" type="datetime1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CFLRP Researchers Network: Research to Date and Future Directions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B8E-5E1C-E94A-B5F1-9C2669387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88AEA9BA-0B44-9549-8719-D420DFC3FC3F}" type="datetime1">
              <a:rPr lang="en-US" smtClean="0"/>
              <a:t>4/19/16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CFLRP Researchers Network: Research to Date and Future Directions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B8E-5E1C-E94A-B5F1-9C2669387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5DE14FB8-500E-7849-ABB8-A674515E8580}" type="datetime1">
              <a:rPr lang="en-US" smtClean="0"/>
              <a:t>4/19/16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CFLRP Researchers Network: Research to Date and Future Directions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B8E-5E1C-E94A-B5F1-9C2669387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7E77867C-D742-024F-B89F-8953520F4ED9}" type="datetime1">
              <a:rPr lang="en-US" smtClean="0"/>
              <a:t>4/19/16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CFLRP Researchers Network: Research to Date and Future Directions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B8E-5E1C-E94A-B5F1-9C2669387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CC45A940-C763-9542-886C-BA4173F1D3A0}" type="datetime1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CFLRP Researchers Network: Research to Date and Future Directions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B8E-5E1C-E94A-B5F1-9C26693874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4902D70B-03DC-7E42-A9FD-886F9550144A}" type="datetime1">
              <a:rPr lang="en-US" smtClean="0"/>
              <a:t>4/19/16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41B8E-5E1C-E94A-B5F1-9C26693874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The CFLRP Researchers Network: Research to Date and Future Directions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2541B8E-5E1C-E94A-B5F1-9C26693874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The CFLRP Researchers Network: Research to Date and Future Directions</a:t>
            </a:r>
            <a:endParaRPr lang="en-US" dirty="0"/>
          </a:p>
        </p:txBody>
      </p:sp>
      <p:pic>
        <p:nvPicPr>
          <p:cNvPr id="9" name="Picture 8" descr="csuC-357-ram-7406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799" y="6008436"/>
            <a:ext cx="622801" cy="784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144" y="103909"/>
            <a:ext cx="7315401" cy="238318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CFLRP Researchers Network: Research to Date and Future Directions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791364"/>
            <a:ext cx="6876473" cy="1066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Courtney Schultz</a:t>
            </a:r>
          </a:p>
          <a:p>
            <a:r>
              <a:rPr lang="en-US" sz="1800" dirty="0" smtClean="0"/>
              <a:t>Assistant Professor of Forest Policy</a:t>
            </a:r>
          </a:p>
          <a:p>
            <a:r>
              <a:rPr lang="en-US" sz="1800" dirty="0" smtClean="0"/>
              <a:t>Colorado State University</a:t>
            </a:r>
          </a:p>
          <a:p>
            <a:r>
              <a:rPr lang="en-US" sz="1800" dirty="0" smtClean="0"/>
              <a:t>National Forest Foundation Collaborative Restoration Workshop</a:t>
            </a:r>
          </a:p>
          <a:p>
            <a:r>
              <a:rPr lang="en-US" sz="1800" dirty="0" smtClean="0"/>
              <a:t>April 26-27, Denver, CO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459182" y="15124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Ochocotou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99" y="2487098"/>
            <a:ext cx="7024558" cy="208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5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Interest in CFLRP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948"/>
            <a:ext cx="7620000" cy="4800600"/>
          </a:xfrm>
        </p:spPr>
        <p:txBody>
          <a:bodyPr/>
          <a:lstStyle/>
          <a:p>
            <a:r>
              <a:rPr lang="en-US" dirty="0" smtClean="0"/>
              <a:t>A national movement towards more collaborative and adaptive forms of governance</a:t>
            </a:r>
          </a:p>
          <a:p>
            <a:r>
              <a:rPr lang="en-US" dirty="0" smtClean="0"/>
              <a:t>CFLRP as the most recent policy model for supporting adaptive governance</a:t>
            </a:r>
          </a:p>
          <a:p>
            <a:r>
              <a:rPr lang="en-US" dirty="0"/>
              <a:t>Uniqueness of funding mechanism, scale, prioritization, and competition</a:t>
            </a:r>
          </a:p>
          <a:p>
            <a:r>
              <a:rPr lang="en-US" dirty="0" smtClean="0"/>
              <a:t>A ready-made set of cases on similar </a:t>
            </a:r>
            <a:r>
              <a:rPr lang="en-US" dirty="0" smtClean="0"/>
              <a:t>timelines</a:t>
            </a:r>
          </a:p>
          <a:p>
            <a:r>
              <a:rPr lang="en-US" dirty="0" smtClean="0"/>
              <a:t>My personal interest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CFLRP Researchers Network: Research to Date and Future Directions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B8E-5E1C-E94A-B5F1-9C26693874EE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MT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531" y="4468090"/>
            <a:ext cx="6184367" cy="215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CFLRP Researchers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Convened in 2012 to prevent overlap, interviewee or project frustration/exhaustion, identify possible synergies</a:t>
            </a:r>
          </a:p>
          <a:p>
            <a:r>
              <a:rPr lang="en-US" dirty="0" smtClean="0"/>
              <a:t>Topics researched include:</a:t>
            </a:r>
          </a:p>
          <a:p>
            <a:pPr lvl="1"/>
            <a:r>
              <a:rPr lang="en-US" dirty="0" smtClean="0"/>
              <a:t>Identifying Desired Conditions</a:t>
            </a:r>
          </a:p>
          <a:p>
            <a:pPr lvl="1"/>
            <a:r>
              <a:rPr lang="en-US" dirty="0" smtClean="0"/>
              <a:t>Use of Science in CFLRP</a:t>
            </a:r>
          </a:p>
          <a:p>
            <a:pPr lvl="1"/>
            <a:r>
              <a:rPr lang="en-US" dirty="0" smtClean="0"/>
              <a:t>Collaborative Structure and Process throughout the CFLRP Phases</a:t>
            </a:r>
          </a:p>
          <a:p>
            <a:pPr lvl="1"/>
            <a:r>
              <a:rPr lang="en-US" dirty="0" smtClean="0"/>
              <a:t>Role of Biomass Utilization</a:t>
            </a:r>
          </a:p>
          <a:p>
            <a:pPr lvl="1"/>
            <a:r>
              <a:rPr lang="en-US" dirty="0" smtClean="0"/>
              <a:t>Challenges of Scaling Up, Achieving Adaptive Management, and Building Trust</a:t>
            </a:r>
          </a:p>
          <a:p>
            <a:pPr lvl="1"/>
            <a:r>
              <a:rPr lang="en-US" dirty="0" smtClean="0"/>
              <a:t>Building Collaborative Capacity at Landscape Scales</a:t>
            </a:r>
          </a:p>
          <a:p>
            <a:pPr lvl="1"/>
            <a:r>
              <a:rPr lang="en-US" dirty="0" smtClean="0"/>
              <a:t>Mental Models of Forest Restoration</a:t>
            </a:r>
          </a:p>
          <a:p>
            <a:pPr lvl="1"/>
            <a:r>
              <a:rPr lang="en-US" dirty="0" smtClean="0"/>
              <a:t>All-Lands Planning</a:t>
            </a:r>
          </a:p>
          <a:p>
            <a:pPr lvl="1"/>
            <a:r>
              <a:rPr lang="en-US" dirty="0" smtClean="0"/>
              <a:t>Longitudinal Analyses of Individual Projects</a:t>
            </a:r>
          </a:p>
          <a:p>
            <a:r>
              <a:rPr lang="en-US" dirty="0" smtClean="0"/>
              <a:t>Outcomes: Symposia, Publications, Webinars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CFLRP Researchers Network: Research to Date and Future Directions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B8E-5E1C-E94A-B5F1-9C26693874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2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Questions that Remain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786255" cy="4800600"/>
          </a:xfrm>
        </p:spPr>
        <p:txBody>
          <a:bodyPr/>
          <a:lstStyle/>
          <a:p>
            <a:r>
              <a:rPr lang="en-US" dirty="0" smtClean="0"/>
              <a:t>Pinchot Institute Identified </a:t>
            </a:r>
            <a:r>
              <a:rPr lang="en-US" dirty="0" smtClean="0"/>
              <a:t>Gaps (e.g. targets &amp; leadership)</a:t>
            </a:r>
            <a:endParaRPr lang="en-US" dirty="0" smtClean="0"/>
          </a:p>
          <a:p>
            <a:r>
              <a:rPr lang="en-US" dirty="0" smtClean="0"/>
              <a:t>Other Pressing Questions </a:t>
            </a:r>
          </a:p>
          <a:p>
            <a:pPr lvl="1"/>
            <a:r>
              <a:rPr lang="en-US" dirty="0" smtClean="0"/>
              <a:t>Has the promise of CFLRP played out?</a:t>
            </a:r>
          </a:p>
          <a:p>
            <a:pPr lvl="1"/>
            <a:r>
              <a:rPr lang="en-US" dirty="0" smtClean="0"/>
              <a:t>Is collaborative, adaptive governance happening in practice?</a:t>
            </a:r>
          </a:p>
          <a:p>
            <a:pPr lvl="1"/>
            <a:r>
              <a:rPr lang="en-US" dirty="0" smtClean="0"/>
              <a:t>Does the current governance system create adequate space for both collaboration and adaptive management?</a:t>
            </a:r>
          </a:p>
          <a:p>
            <a:pPr lvl="1"/>
            <a:r>
              <a:rPr lang="en-US" dirty="0" smtClean="0"/>
              <a:t>Has/will this policy model lead to better outcomes on the ground? How can these be demonstrated?</a:t>
            </a:r>
          </a:p>
          <a:p>
            <a:pPr lvl="1"/>
            <a:r>
              <a:rPr lang="en-US" dirty="0" smtClean="0"/>
              <a:t>Should the CFLRP be </a:t>
            </a:r>
            <a:r>
              <a:rPr lang="en-US" dirty="0" smtClean="0"/>
              <a:t>extended and to </a:t>
            </a:r>
            <a:r>
              <a:rPr lang="en-US" dirty="0" smtClean="0"/>
              <a:t>whom and to what extent?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CFLRP Researchers Network: Research to Date and Future Directions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B8E-5E1C-E94A-B5F1-9C26693874EE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MT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90" y="5078261"/>
            <a:ext cx="7112491" cy="130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4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CFLRP as an Incubator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0600"/>
          </a:xfrm>
        </p:spPr>
        <p:txBody>
          <a:bodyPr/>
          <a:lstStyle/>
          <a:p>
            <a:r>
              <a:rPr lang="en-US" dirty="0" smtClean="0"/>
              <a:t>Monitoring and Adaptive Management</a:t>
            </a:r>
          </a:p>
          <a:p>
            <a:r>
              <a:rPr lang="en-US" dirty="0" smtClean="0"/>
              <a:t>Scaling up NEPA</a:t>
            </a:r>
          </a:p>
          <a:p>
            <a:r>
              <a:rPr lang="en-US" dirty="0" smtClean="0"/>
              <a:t>Engaging Industry</a:t>
            </a:r>
          </a:p>
          <a:p>
            <a:r>
              <a:rPr lang="en-US" dirty="0" smtClean="0"/>
              <a:t>Collaborating from Planning, through Implementation and Monitoring</a:t>
            </a:r>
          </a:p>
          <a:p>
            <a:r>
              <a:rPr lang="en-US" dirty="0" smtClean="0"/>
              <a:t>Identifying Desired Conditions</a:t>
            </a:r>
          </a:p>
          <a:p>
            <a:r>
              <a:rPr lang="en-US" dirty="0" smtClean="0"/>
              <a:t>Maintaining Restoration</a:t>
            </a:r>
          </a:p>
          <a:p>
            <a:r>
              <a:rPr lang="en-US" dirty="0" smtClean="0"/>
              <a:t>Are places with these experiences better positioned for future planning?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CFLRP Researchers Network: Research to Date and Future Directions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B8E-5E1C-E94A-B5F1-9C26693874EE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Summer 2006 - 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2" y="5129923"/>
            <a:ext cx="6892637" cy="163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Social Science Research in this Arena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define collaboration and do we need to?</a:t>
            </a:r>
          </a:p>
          <a:p>
            <a:r>
              <a:rPr lang="en-US" dirty="0" smtClean="0"/>
              <a:t>How do we sustain collaboration and build trust?</a:t>
            </a:r>
          </a:p>
          <a:p>
            <a:r>
              <a:rPr lang="en-US" dirty="0" smtClean="0"/>
              <a:t>How do we creat</a:t>
            </a:r>
            <a:r>
              <a:rPr lang="en-US" dirty="0" smtClean="0"/>
              <a:t>e an organization capable of learning, sharing lessons learned, and supporting new forms of governance?</a:t>
            </a:r>
          </a:p>
          <a:p>
            <a:r>
              <a:rPr lang="en-US" dirty="0" smtClean="0"/>
              <a:t>How can we capture and diffuse lessons learned about collaborating, using science, building effective monitoring programs, creating restoration objectives, and defining desired conditions to other contexts, like forest planning?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CFLRP Researchers Network: Research to Date and Future Directions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B8E-5E1C-E94A-B5F1-9C26693874EE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IMG_07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6" y="4821220"/>
            <a:ext cx="6961909" cy="157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391</TotalTime>
  <Words>435</Words>
  <Application>Microsoft Macintosh PowerPoint</Application>
  <PresentationFormat>On-screen Show (4:3)</PresentationFormat>
  <Paragraphs>58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Adjacency</vt:lpstr>
      <vt:lpstr>The CFLRP Researchers Network: Research to Date and Future Directions</vt:lpstr>
      <vt:lpstr>The Interest in CFLRP </vt:lpstr>
      <vt:lpstr>CFLRP Researchers Network</vt:lpstr>
      <vt:lpstr>Important Questions that Remain</vt:lpstr>
      <vt:lpstr>CFLRP as an Incubator</vt:lpstr>
      <vt:lpstr>The Importance of Social Science Research in this Arena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CFLRP Researchers Network: Research to Date and Future Directions</dc:title>
  <dc:creator>Courtney Schultz</dc:creator>
  <cp:lastModifiedBy>Courtney Schultz</cp:lastModifiedBy>
  <cp:revision>10</cp:revision>
  <dcterms:created xsi:type="dcterms:W3CDTF">2016-04-18T20:15:40Z</dcterms:created>
  <dcterms:modified xsi:type="dcterms:W3CDTF">2016-04-20T02:22:49Z</dcterms:modified>
</cp:coreProperties>
</file>