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6" r:id="rId4"/>
    <p:sldId id="267" r:id="rId5"/>
    <p:sldId id="257" r:id="rId6"/>
    <p:sldId id="258" r:id="rId7"/>
    <p:sldId id="265" r:id="rId8"/>
    <p:sldId id="264" r:id="rId9"/>
    <p:sldId id="260" r:id="rId10"/>
    <p:sldId id="261" r:id="rId11"/>
    <p:sldId id="268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53" autoAdjust="0"/>
  </p:normalViewPr>
  <p:slideViewPr>
    <p:cSldViewPr>
      <p:cViewPr>
        <p:scale>
          <a:sx n="75" d="100"/>
          <a:sy n="75" d="100"/>
        </p:scale>
        <p:origin x="-1424" y="-6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E424BD1-73F3-423A-9C92-3C1C0D02335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DBE668A-8004-4BA2-9876-20EA6CC35ECE}" type="datetimeFigureOut">
              <a:rPr lang="en-US" smtClean="0"/>
              <a:t>4/26/2016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25021"/>
            <a:ext cx="10363200" cy="688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0" y="4800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Realities of the A to Z Project on the CNF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562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Russ Vaagen, Vaagen Bros/NEWFC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078" y="0"/>
            <a:ext cx="11617678" cy="6992144"/>
          </a:xfrm>
        </p:spPr>
      </p:pic>
    </p:spTree>
    <p:extLst>
      <p:ext uri="{BB962C8B-B14F-4D97-AF65-F5344CB8AC3E}">
        <p14:creationId xmlns:p14="http://schemas.microsoft.com/office/powerpoint/2010/main" val="30419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A to Z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2015, NEPA work on North Fork was complete and decision signed</a:t>
            </a:r>
          </a:p>
          <a:p>
            <a:r>
              <a:rPr lang="en-US" sz="2400" dirty="0" smtClean="0"/>
              <a:t>Objection caused FS to require more detailed work by Cramer</a:t>
            </a:r>
          </a:p>
          <a:p>
            <a:r>
              <a:rPr lang="en-US" sz="2400" dirty="0" smtClean="0"/>
              <a:t>2016 Decision signed on North Fork and similar objections</a:t>
            </a:r>
          </a:p>
          <a:p>
            <a:r>
              <a:rPr lang="en-US" sz="2400" dirty="0" smtClean="0"/>
              <a:t>Objectors want EIS instead of EA, object on the basis of privatization, </a:t>
            </a:r>
            <a:r>
              <a:rPr lang="en-US" sz="2400" dirty="0" err="1" smtClean="0"/>
              <a:t>etc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Vaagen Bros and NEWFC hope to start work this summer</a:t>
            </a:r>
          </a:p>
          <a:p>
            <a:r>
              <a:rPr lang="en-US" sz="2400" dirty="0" smtClean="0"/>
              <a:t>South Fork decision should be this summer as well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39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35225"/>
            <a:ext cx="10990708" cy="7328560"/>
          </a:xfrm>
        </p:spPr>
      </p:pic>
      <p:sp>
        <p:nvSpPr>
          <p:cNvPr id="3" name="TextBox 2"/>
          <p:cNvSpPr txBox="1"/>
          <p:nvPr/>
        </p:nvSpPr>
        <p:spPr>
          <a:xfrm>
            <a:off x="76200" y="3429000"/>
            <a:ext cx="337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This is the very real alternative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0291043" cy="6860064"/>
          </a:xfrm>
        </p:spPr>
      </p:pic>
      <p:sp>
        <p:nvSpPr>
          <p:cNvPr id="3" name="TextBox 2"/>
          <p:cNvSpPr txBox="1"/>
          <p:nvPr/>
        </p:nvSpPr>
        <p:spPr>
          <a:xfrm>
            <a:off x="304800" y="643467"/>
            <a:ext cx="533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This is bigger than just people, </a:t>
            </a:r>
          </a:p>
          <a:p>
            <a:r>
              <a:rPr lang="en-US" sz="2000" dirty="0">
                <a:solidFill>
                  <a:schemeClr val="bg2"/>
                </a:solidFill>
              </a:rPr>
              <a:t>	</a:t>
            </a:r>
            <a:r>
              <a:rPr lang="en-US" sz="2000" dirty="0" smtClean="0">
                <a:solidFill>
                  <a:schemeClr val="bg2"/>
                </a:solidFill>
              </a:rPr>
              <a:t>we need new tools to fix our landscapes 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Response to Common USFS Concerns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40909" r="13664" b="-8"/>
          <a:stretch/>
        </p:blipFill>
        <p:spPr>
          <a:xfrm>
            <a:off x="2133600" y="1600200"/>
            <a:ext cx="4038600" cy="5145477"/>
          </a:xfrm>
        </p:spPr>
      </p:pic>
      <p:sp>
        <p:nvSpPr>
          <p:cNvPr id="5" name="TextBox 4"/>
          <p:cNvSpPr txBox="1"/>
          <p:nvPr/>
        </p:nvSpPr>
        <p:spPr>
          <a:xfrm>
            <a:off x="304800" y="2286000"/>
            <a:ext cx="167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enough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enough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Too many acres to restore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It’s not in the 5 year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60331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Concerns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16764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Response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38596" y="2304661"/>
            <a:ext cx="190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use Private funds?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use qualified, dedicated contractors?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find a landscape level treatment area that’s not in the 5 year plan?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Answer was 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located the Mill Creek watershed about 10 miles from Colville</a:t>
            </a:r>
          </a:p>
          <a:p>
            <a:pPr lvl="1"/>
            <a:r>
              <a:rPr lang="en-US" sz="2400" dirty="0" smtClean="0"/>
              <a:t>About 55,000 acre project area</a:t>
            </a:r>
          </a:p>
          <a:p>
            <a:pPr lvl="1"/>
            <a:r>
              <a:rPr lang="en-US" sz="2400" dirty="0" smtClean="0"/>
              <a:t>Separated into a North and South planning area</a:t>
            </a:r>
          </a:p>
          <a:p>
            <a:r>
              <a:rPr lang="en-US" sz="2400" dirty="0" smtClean="0"/>
              <a:t>The area has an existing road system, had been actively managed in the past, and lots of mixed recreation</a:t>
            </a:r>
          </a:p>
          <a:p>
            <a:r>
              <a:rPr lang="en-US" sz="2400" dirty="0" smtClean="0"/>
              <a:t> The USFS created an RFP, Vaagen was the only bidder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05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Vaagen interviewed 3 potential contractors to conduct NEPA (Planning, public outreach, collaboration) and come up with a project layout and design</a:t>
            </a:r>
          </a:p>
          <a:p>
            <a:r>
              <a:rPr lang="en-US" sz="2400" dirty="0" smtClean="0"/>
              <a:t>Cramer Fish Sciences was selected based on their past experience and plans to utilize local and regional specialists</a:t>
            </a:r>
          </a:p>
          <a:p>
            <a:r>
              <a:rPr lang="en-US" sz="2400" dirty="0" smtClean="0"/>
              <a:t>2014 the work began</a:t>
            </a:r>
          </a:p>
          <a:p>
            <a:r>
              <a:rPr lang="en-US" sz="2400" dirty="0" smtClean="0"/>
              <a:t>USFS oversight of Cramer, Vaagen maintains “Arm’s Length” relationship with Cramer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27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3867"/>
            <a:ext cx="10361977" cy="7773265"/>
          </a:xfrm>
        </p:spPr>
      </p:pic>
      <p:sp>
        <p:nvSpPr>
          <p:cNvPr id="5" name="TextBox 4"/>
          <p:cNvSpPr txBox="1"/>
          <p:nvPr/>
        </p:nvSpPr>
        <p:spPr>
          <a:xfrm>
            <a:off x="762000" y="381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Collaborative Support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77" y="-19050"/>
            <a:ext cx="9273578" cy="6953250"/>
          </a:xfrm>
        </p:spPr>
      </p:pic>
      <p:sp>
        <p:nvSpPr>
          <p:cNvPr id="5" name="TextBox 4"/>
          <p:cNvSpPr txBox="1"/>
          <p:nvPr/>
        </p:nvSpPr>
        <p:spPr>
          <a:xfrm>
            <a:off x="4038600" y="381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 Landscape in Need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9" r="-210" b="11679"/>
          <a:stretch/>
        </p:blipFill>
        <p:spPr>
          <a:xfrm>
            <a:off x="-16933" y="-457200"/>
            <a:ext cx="9220200" cy="8004987"/>
          </a:xfrm>
        </p:spPr>
      </p:pic>
      <p:sp>
        <p:nvSpPr>
          <p:cNvPr id="6" name="TextBox 5"/>
          <p:cNvSpPr txBox="1"/>
          <p:nvPr/>
        </p:nvSpPr>
        <p:spPr>
          <a:xfrm>
            <a:off x="2286000" y="-90957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Units Marked to leave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Thinning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30849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966378" cy="6858000"/>
          </a:xfrm>
        </p:spPr>
      </p:pic>
    </p:spTree>
    <p:extLst>
      <p:ext uri="{BB962C8B-B14F-4D97-AF65-F5344CB8AC3E}">
        <p14:creationId xmlns:p14="http://schemas.microsoft.com/office/powerpoint/2010/main" val="31865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144</TotalTime>
  <Words>294</Words>
  <Application>Microsoft Office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Adjacency</vt:lpstr>
      <vt:lpstr>PowerPoint Presentation</vt:lpstr>
      <vt:lpstr>Response to Common USFS Concerns</vt:lpstr>
      <vt:lpstr>The Answer was Yes</vt:lpstr>
      <vt:lpstr>How does it work?</vt:lpstr>
      <vt:lpstr>PowerPoint Presentation</vt:lpstr>
      <vt:lpstr>PowerPoint Presentation</vt:lpstr>
      <vt:lpstr>PowerPoint Presentation</vt:lpstr>
      <vt:lpstr>Forest Thinning</vt:lpstr>
      <vt:lpstr>PowerPoint Presentation</vt:lpstr>
      <vt:lpstr>PowerPoint Presentation</vt:lpstr>
      <vt:lpstr>Where is A to Z now?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Vaagen</dc:creator>
  <cp:lastModifiedBy>Russ Vaagen</cp:lastModifiedBy>
  <cp:revision>14</cp:revision>
  <dcterms:created xsi:type="dcterms:W3CDTF">2016-04-22T23:02:31Z</dcterms:created>
  <dcterms:modified xsi:type="dcterms:W3CDTF">2016-04-26T16:28:04Z</dcterms:modified>
</cp:coreProperties>
</file>