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9BDA-F6D1-46C8-980C-2C8D2B6E5898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A4A7-71CC-43A3-B928-B0F4AC5D3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33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9BDA-F6D1-46C8-980C-2C8D2B6E5898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A4A7-71CC-43A3-B928-B0F4AC5D3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1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9BDA-F6D1-46C8-980C-2C8D2B6E5898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A4A7-71CC-43A3-B928-B0F4AC5D3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47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9BDA-F6D1-46C8-980C-2C8D2B6E5898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A4A7-71CC-43A3-B928-B0F4AC5D3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3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9BDA-F6D1-46C8-980C-2C8D2B6E5898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A4A7-71CC-43A3-B928-B0F4AC5D3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0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9BDA-F6D1-46C8-980C-2C8D2B6E5898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A4A7-71CC-43A3-B928-B0F4AC5D3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5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9BDA-F6D1-46C8-980C-2C8D2B6E5898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A4A7-71CC-43A3-B928-B0F4AC5D3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9BDA-F6D1-46C8-980C-2C8D2B6E5898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A4A7-71CC-43A3-B928-B0F4AC5D3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9BDA-F6D1-46C8-980C-2C8D2B6E5898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A4A7-71CC-43A3-B928-B0F4AC5D3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6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9BDA-F6D1-46C8-980C-2C8D2B6E5898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A4A7-71CC-43A3-B928-B0F4AC5D3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37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9BDA-F6D1-46C8-980C-2C8D2B6E5898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A4A7-71CC-43A3-B928-B0F4AC5D3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5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B9BDA-F6D1-46C8-980C-2C8D2B6E5898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0A4A7-71CC-43A3-B928-B0F4AC5D3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6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Monument &amp; Transportation Plan </a:t>
            </a:r>
            <a:br>
              <a:rPr lang="en-US" sz="3600" dirty="0" smtClean="0"/>
            </a:br>
            <a:r>
              <a:rPr lang="en-US" sz="3600" dirty="0" smtClean="0"/>
              <a:t>Coordinating Committee</a:t>
            </a:r>
            <a:br>
              <a:rPr lang="en-US" sz="3600" dirty="0" smtClean="0"/>
            </a:br>
            <a:r>
              <a:rPr lang="en-US" sz="3600" dirty="0" smtClean="0"/>
              <a:t>Report Out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5/26/16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35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Feedback</a:t>
            </a:r>
          </a:p>
          <a:p>
            <a:r>
              <a:rPr lang="en-US" dirty="0" smtClean="0"/>
              <a:t>Letter Input Needed</a:t>
            </a:r>
          </a:p>
          <a:p>
            <a:r>
              <a:rPr lang="en-US" dirty="0" smtClean="0"/>
              <a:t>Subcommittees</a:t>
            </a:r>
          </a:p>
          <a:p>
            <a:r>
              <a:rPr lang="en-US" dirty="0" smtClean="0"/>
              <a:t>Schedule/Next Steps</a:t>
            </a:r>
          </a:p>
          <a:p>
            <a:r>
              <a:rPr lang="en-US" dirty="0" smtClean="0"/>
              <a:t>Other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70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Letter Input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 Comments</a:t>
            </a:r>
          </a:p>
          <a:p>
            <a:pPr lvl="1"/>
            <a:r>
              <a:rPr lang="en-US" dirty="0" smtClean="0"/>
              <a:t>What we liked. Things we think USFS did right.</a:t>
            </a:r>
          </a:p>
          <a:p>
            <a:r>
              <a:rPr lang="en-US" dirty="0" smtClean="0"/>
              <a:t>Needed/Desired Changes &amp; Additions</a:t>
            </a:r>
          </a:p>
          <a:p>
            <a:pPr lvl="1"/>
            <a:r>
              <a:rPr lang="en-US" dirty="0" smtClean="0"/>
              <a:t>Specific language changes preferred</a:t>
            </a:r>
          </a:p>
          <a:p>
            <a:r>
              <a:rPr lang="en-US" dirty="0" smtClean="0"/>
              <a:t>Next Step Commitments</a:t>
            </a:r>
          </a:p>
          <a:p>
            <a:pPr lvl="1"/>
            <a:r>
              <a:rPr lang="en-US" dirty="0" smtClean="0"/>
              <a:t>Plan Commitments</a:t>
            </a:r>
          </a:p>
          <a:p>
            <a:r>
              <a:rPr lang="en-US" dirty="0" smtClean="0"/>
              <a:t>Other statements</a:t>
            </a:r>
          </a:p>
          <a:p>
            <a:pPr marL="0" lvl="2" indent="0" algn="ctr">
              <a:spcBef>
                <a:spcPts val="1800"/>
              </a:spcBef>
              <a:buNone/>
            </a:pPr>
            <a:r>
              <a:rPr lang="en-US" sz="2400" i="1" dirty="0" smtClean="0"/>
              <a:t>Chimney </a:t>
            </a:r>
            <a:r>
              <a:rPr lang="en-US" sz="2400" i="1" dirty="0"/>
              <a:t>Rock NMP </a:t>
            </a:r>
            <a:r>
              <a:rPr lang="en-US" sz="2400" i="1" dirty="0" smtClean="0"/>
              <a:t>- http</a:t>
            </a:r>
            <a:r>
              <a:rPr lang="en-US" sz="2400" i="1" dirty="0"/>
              <a:t>://www.fs.usda.gov/project/?</a:t>
            </a:r>
            <a:r>
              <a:rPr lang="en-US" sz="2400" i="1" dirty="0" smtClean="0"/>
              <a:t>project=42952</a:t>
            </a:r>
            <a:endParaRPr lang="en-US" sz="2400" i="1" dirty="0"/>
          </a:p>
          <a:p>
            <a:pPr marL="0" indent="0" algn="ctr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907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Strawman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3 Collaborative Meetings</a:t>
            </a:r>
          </a:p>
          <a:p>
            <a:pPr marL="457200" lvl="1" indent="-457200">
              <a:spcBef>
                <a:spcPts val="1000"/>
              </a:spcBef>
              <a:buFont typeface="+mj-lt"/>
              <a:buAutoNum type="arabicPeriod"/>
            </a:pPr>
            <a:r>
              <a:rPr lang="en-US" dirty="0" smtClean="0"/>
              <a:t>Collaborative work prior to next meeting:</a:t>
            </a:r>
            <a:endParaRPr lang="en-US" dirty="0" smtClean="0"/>
          </a:p>
          <a:p>
            <a:pPr marL="685800" lvl="3" indent="-227013">
              <a:buFont typeface="Wingdings" panose="05000000000000000000" pitchFamily="2" charset="2"/>
              <a:buChar char="§"/>
            </a:pPr>
            <a:r>
              <a:rPr lang="en-US" sz="1900" dirty="0" smtClean="0"/>
              <a:t>Provide initial input in </a:t>
            </a:r>
            <a:r>
              <a:rPr lang="en-US" sz="1900" dirty="0" smtClean="0"/>
              <a:t>2 weeks, </a:t>
            </a:r>
            <a:r>
              <a:rPr lang="en-US" sz="1900" dirty="0" smtClean="0"/>
              <a:t>by 6/9 (key comments/controversial issues)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smtClean="0"/>
              <a:t>6/23 (Next) Meeting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Rough Draft comment letter to be presented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Collaborative work after meeting: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900" dirty="0" smtClean="0"/>
              <a:t>Provide specific language edits within 1 week, by 6/30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900" dirty="0" smtClean="0"/>
              <a:t>Update comments ASAP if needed after final MP posts for review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900" dirty="0" smtClean="0"/>
              <a:t>Review the Review Draft &amp; provide language feedback/comments to the Committee by 7/22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smtClean="0"/>
              <a:t>7/28 Meeting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Review Draft comment letter to be presented &amp; approved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Collaborative work after meeting: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900" dirty="0" smtClean="0"/>
              <a:t>Obtain organization review ASAP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900" dirty="0" smtClean="0"/>
              <a:t>Provide specific language edits ASAP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900" dirty="0" smtClean="0"/>
              <a:t>Read the Final Draft &amp; provide language feedback/comments to the Committee </a:t>
            </a:r>
            <a:r>
              <a:rPr lang="en-US" sz="1900" smtClean="0"/>
              <a:t>by 8/19</a:t>
            </a: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smtClean="0"/>
              <a:t>8/25 Meeting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b="1" dirty="0" smtClean="0">
                <a:solidFill>
                  <a:srgbClr val="FF0000"/>
                </a:solidFill>
              </a:rPr>
              <a:t>Final comment letter presented &amp; approved for submittal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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552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183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Monument &amp; Transportation Plan  Coordinating Committee Report Out</vt:lpstr>
      <vt:lpstr>Overview</vt:lpstr>
      <vt:lpstr>Comment Letter Input Needed</vt:lpstr>
      <vt:lpstr>Strawman Schedule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Monument &amp; Transportation Plan  Coordinating Committee Report Out</dc:title>
  <dc:creator>Michelle Nuttall</dc:creator>
  <cp:lastModifiedBy>Michelle Nuttall</cp:lastModifiedBy>
  <cp:revision>4</cp:revision>
  <dcterms:created xsi:type="dcterms:W3CDTF">2016-05-23T19:53:47Z</dcterms:created>
  <dcterms:modified xsi:type="dcterms:W3CDTF">2016-05-23T21:42:33Z</dcterms:modified>
</cp:coreProperties>
</file>